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43" r:id="rId2"/>
    <p:sldId id="446" r:id="rId3"/>
    <p:sldId id="448" r:id="rId4"/>
    <p:sldId id="447" r:id="rId5"/>
    <p:sldId id="455" r:id="rId6"/>
    <p:sldId id="449" r:id="rId7"/>
    <p:sldId id="450" r:id="rId8"/>
    <p:sldId id="451" r:id="rId9"/>
    <p:sldId id="452" r:id="rId10"/>
    <p:sldId id="453" r:id="rId11"/>
    <p:sldId id="454" r:id="rId12"/>
    <p:sldId id="437" r:id="rId13"/>
  </p:sldIdLst>
  <p:sldSz cx="10058400" cy="7315200"/>
  <p:notesSz cx="6858000" cy="9296400"/>
  <p:defaultTextStyle>
    <a:defPPr>
      <a:defRPr lang="en-US"/>
    </a:defPPr>
    <a:lvl1pPr algn="r" rtl="0" fontAlgn="base">
      <a:spcBef>
        <a:spcPct val="0"/>
      </a:spcBef>
      <a:spcAft>
        <a:spcPct val="0"/>
      </a:spcAft>
      <a:defRPr sz="1600" kern="1200">
        <a:solidFill>
          <a:schemeClr val="tx1"/>
        </a:solidFill>
        <a:latin typeface="Arial" charset="0"/>
        <a:ea typeface="ＭＳ Ｐゴシック" charset="0"/>
        <a:cs typeface="+mn-cs"/>
      </a:defRPr>
    </a:lvl1pPr>
    <a:lvl2pPr marL="457200" algn="r" rtl="0" fontAlgn="base">
      <a:spcBef>
        <a:spcPct val="0"/>
      </a:spcBef>
      <a:spcAft>
        <a:spcPct val="0"/>
      </a:spcAft>
      <a:defRPr sz="1600" kern="1200">
        <a:solidFill>
          <a:schemeClr val="tx1"/>
        </a:solidFill>
        <a:latin typeface="Arial" charset="0"/>
        <a:ea typeface="ＭＳ Ｐゴシック" charset="0"/>
        <a:cs typeface="+mn-cs"/>
      </a:defRPr>
    </a:lvl2pPr>
    <a:lvl3pPr marL="914400" algn="r" rtl="0" fontAlgn="base">
      <a:spcBef>
        <a:spcPct val="0"/>
      </a:spcBef>
      <a:spcAft>
        <a:spcPct val="0"/>
      </a:spcAft>
      <a:defRPr sz="1600" kern="1200">
        <a:solidFill>
          <a:schemeClr val="tx1"/>
        </a:solidFill>
        <a:latin typeface="Arial" charset="0"/>
        <a:ea typeface="ＭＳ Ｐゴシック" charset="0"/>
        <a:cs typeface="+mn-cs"/>
      </a:defRPr>
    </a:lvl3pPr>
    <a:lvl4pPr marL="1371600" algn="r" rtl="0" fontAlgn="base">
      <a:spcBef>
        <a:spcPct val="0"/>
      </a:spcBef>
      <a:spcAft>
        <a:spcPct val="0"/>
      </a:spcAft>
      <a:defRPr sz="1600" kern="1200">
        <a:solidFill>
          <a:schemeClr val="tx1"/>
        </a:solidFill>
        <a:latin typeface="Arial" charset="0"/>
        <a:ea typeface="ＭＳ Ｐゴシック" charset="0"/>
        <a:cs typeface="+mn-cs"/>
      </a:defRPr>
    </a:lvl4pPr>
    <a:lvl5pPr marL="1828800" algn="r" rtl="0" fontAlgn="base">
      <a:spcBef>
        <a:spcPct val="0"/>
      </a:spcBef>
      <a:spcAft>
        <a:spcPct val="0"/>
      </a:spcAft>
      <a:defRPr sz="1600" kern="1200">
        <a:solidFill>
          <a:schemeClr val="tx1"/>
        </a:solidFill>
        <a:latin typeface="Arial" charset="0"/>
        <a:ea typeface="ＭＳ Ｐゴシック" charset="0"/>
        <a:cs typeface="+mn-cs"/>
      </a:defRPr>
    </a:lvl5pPr>
    <a:lvl6pPr marL="2286000" algn="l" defTabSz="457200" rtl="0" eaLnBrk="1" latinLnBrk="0" hangingPunct="1">
      <a:defRPr sz="1600" kern="1200">
        <a:solidFill>
          <a:schemeClr val="tx1"/>
        </a:solidFill>
        <a:latin typeface="Arial" charset="0"/>
        <a:ea typeface="ＭＳ Ｐゴシック" charset="0"/>
        <a:cs typeface="+mn-cs"/>
      </a:defRPr>
    </a:lvl6pPr>
    <a:lvl7pPr marL="2743200" algn="l" defTabSz="457200" rtl="0" eaLnBrk="1" latinLnBrk="0" hangingPunct="1">
      <a:defRPr sz="1600" kern="1200">
        <a:solidFill>
          <a:schemeClr val="tx1"/>
        </a:solidFill>
        <a:latin typeface="Arial" charset="0"/>
        <a:ea typeface="ＭＳ Ｐゴシック" charset="0"/>
        <a:cs typeface="+mn-cs"/>
      </a:defRPr>
    </a:lvl7pPr>
    <a:lvl8pPr marL="3200400" algn="l" defTabSz="457200" rtl="0" eaLnBrk="1" latinLnBrk="0" hangingPunct="1">
      <a:defRPr sz="1600" kern="1200">
        <a:solidFill>
          <a:schemeClr val="tx1"/>
        </a:solidFill>
        <a:latin typeface="Arial" charset="0"/>
        <a:ea typeface="ＭＳ Ｐゴシック" charset="0"/>
        <a:cs typeface="+mn-cs"/>
      </a:defRPr>
    </a:lvl8pPr>
    <a:lvl9pPr marL="3657600" algn="l" defTabSz="457200" rtl="0" eaLnBrk="1" latinLnBrk="0" hangingPunct="1">
      <a:defRPr sz="16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77"/>
    <a:srgbClr val="FF9135"/>
    <a:srgbClr val="689FB6"/>
    <a:srgbClr val="BFD69E"/>
    <a:srgbClr val="8BBF5B"/>
    <a:srgbClr val="89C24D"/>
    <a:srgbClr val="66FF33"/>
    <a:srgbClr val="006600"/>
    <a:srgbClr val="00CC00"/>
    <a:srgbClr val="2177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2" autoAdjust="0"/>
    <p:restoredTop sz="93116" autoAdjust="0"/>
  </p:normalViewPr>
  <p:slideViewPr>
    <p:cSldViewPr showGuides="1">
      <p:cViewPr varScale="1">
        <p:scale>
          <a:sx n="114" d="100"/>
          <a:sy n="114" d="100"/>
        </p:scale>
        <p:origin x="-1400" y="-120"/>
      </p:cViewPr>
      <p:guideLst>
        <p:guide orient="horz" pos="3407"/>
        <p:guide orient="horz" pos="677"/>
        <p:guide orient="horz" pos="4318"/>
        <p:guide orient="horz" pos="4511"/>
        <p:guide orient="horz" pos="1013"/>
        <p:guide orient="horz" pos="1637"/>
        <p:guide orient="horz" pos="389"/>
        <p:guide orient="horz" pos="2015"/>
        <p:guide pos="288"/>
        <p:guide pos="5952"/>
        <p:guide pos="432"/>
        <p:guide pos="4992"/>
        <p:guide pos="3168"/>
        <p:guide pos="1584"/>
        <p:guide pos="57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8" d="100"/>
          <a:sy n="58" d="100"/>
        </p:scale>
        <p:origin x="-296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0213" cy="465138"/>
          </a:xfrm>
          <a:prstGeom prst="rect">
            <a:avLst/>
          </a:prstGeom>
          <a:noFill/>
          <a:ln w="9525">
            <a:noFill/>
            <a:miter lim="800000"/>
            <a:headEnd/>
            <a:tailEnd/>
          </a:ln>
          <a:effectLst/>
        </p:spPr>
        <p:txBody>
          <a:bodyPr vert="horz" wrap="square" lIns="92161" tIns="46082" rIns="92161" bIns="46082" numCol="1" anchor="t" anchorCtr="0" compatLnSpc="1">
            <a:prstTxWarp prst="textNoShape">
              <a:avLst/>
            </a:prstTxWarp>
          </a:bodyPr>
          <a:lstStyle>
            <a:lvl1pPr algn="l" defTabSz="919249">
              <a:defRPr sz="1200">
                <a:effectLst/>
                <a:latin typeface="Times New Roman" pitchFamily="18" charset="0"/>
                <a:ea typeface="+mn-ea"/>
              </a:defRPr>
            </a:lvl1pPr>
          </a:lstStyle>
          <a:p>
            <a:pPr>
              <a:defRPr/>
            </a:pPr>
            <a:endParaRPr lang="en-US"/>
          </a:p>
        </p:txBody>
      </p:sp>
      <p:sp>
        <p:nvSpPr>
          <p:cNvPr id="4099" name="Rectangle 3"/>
          <p:cNvSpPr>
            <a:spLocks noGrp="1" noChangeArrowheads="1"/>
          </p:cNvSpPr>
          <p:nvPr>
            <p:ph type="dt" sz="quarter" idx="1"/>
          </p:nvPr>
        </p:nvSpPr>
        <p:spPr bwMode="auto">
          <a:xfrm>
            <a:off x="3887788" y="0"/>
            <a:ext cx="2970212" cy="465138"/>
          </a:xfrm>
          <a:prstGeom prst="rect">
            <a:avLst/>
          </a:prstGeom>
          <a:noFill/>
          <a:ln w="9525">
            <a:noFill/>
            <a:miter lim="800000"/>
            <a:headEnd/>
            <a:tailEnd/>
          </a:ln>
          <a:effectLst/>
        </p:spPr>
        <p:txBody>
          <a:bodyPr vert="horz" wrap="square" lIns="92161" tIns="46082" rIns="92161" bIns="46082" numCol="1" anchor="t" anchorCtr="0" compatLnSpc="1">
            <a:prstTxWarp prst="textNoShape">
              <a:avLst/>
            </a:prstTxWarp>
          </a:bodyPr>
          <a:lstStyle>
            <a:lvl1pPr defTabSz="919249">
              <a:defRPr sz="1200">
                <a:effectLst/>
                <a:latin typeface="Times New Roman" pitchFamily="18" charset="0"/>
                <a:ea typeface="+mn-ea"/>
              </a:defRPr>
            </a:lvl1pPr>
          </a:lstStyle>
          <a:p>
            <a:pPr>
              <a:defRPr/>
            </a:pPr>
            <a:endParaRPr lang="en-US"/>
          </a:p>
        </p:txBody>
      </p:sp>
      <p:sp>
        <p:nvSpPr>
          <p:cNvPr id="4100" name="Rectangle 4"/>
          <p:cNvSpPr>
            <a:spLocks noGrp="1" noChangeArrowheads="1"/>
          </p:cNvSpPr>
          <p:nvPr>
            <p:ph type="ftr" sz="quarter" idx="2"/>
          </p:nvPr>
        </p:nvSpPr>
        <p:spPr bwMode="auto">
          <a:xfrm>
            <a:off x="0" y="8831263"/>
            <a:ext cx="2970213" cy="465137"/>
          </a:xfrm>
          <a:prstGeom prst="rect">
            <a:avLst/>
          </a:prstGeom>
          <a:noFill/>
          <a:ln w="9525">
            <a:noFill/>
            <a:miter lim="800000"/>
            <a:headEnd/>
            <a:tailEnd/>
          </a:ln>
          <a:effectLst/>
        </p:spPr>
        <p:txBody>
          <a:bodyPr vert="horz" wrap="square" lIns="92161" tIns="46082" rIns="92161" bIns="46082" numCol="1" anchor="b" anchorCtr="0" compatLnSpc="1">
            <a:prstTxWarp prst="textNoShape">
              <a:avLst/>
            </a:prstTxWarp>
          </a:bodyPr>
          <a:lstStyle>
            <a:lvl1pPr algn="l" defTabSz="919249">
              <a:defRPr sz="1200">
                <a:effectLst/>
                <a:latin typeface="Times New Roman" pitchFamily="18" charset="0"/>
                <a:ea typeface="+mn-ea"/>
              </a:defRPr>
            </a:lvl1pPr>
          </a:lstStyle>
          <a:p>
            <a:pPr>
              <a:defRPr/>
            </a:pPr>
            <a:endParaRPr lang="en-US"/>
          </a:p>
        </p:txBody>
      </p:sp>
      <p:sp>
        <p:nvSpPr>
          <p:cNvPr id="4101" name="Rectangle 5"/>
          <p:cNvSpPr>
            <a:spLocks noGrp="1" noChangeArrowheads="1"/>
          </p:cNvSpPr>
          <p:nvPr>
            <p:ph type="sldNum" sz="quarter" idx="3"/>
          </p:nvPr>
        </p:nvSpPr>
        <p:spPr bwMode="auto">
          <a:xfrm>
            <a:off x="3887788" y="8831263"/>
            <a:ext cx="2970212" cy="465137"/>
          </a:xfrm>
          <a:prstGeom prst="rect">
            <a:avLst/>
          </a:prstGeom>
          <a:noFill/>
          <a:ln w="9525">
            <a:noFill/>
            <a:miter lim="800000"/>
            <a:headEnd/>
            <a:tailEnd/>
          </a:ln>
          <a:effectLst/>
        </p:spPr>
        <p:txBody>
          <a:bodyPr vert="horz" wrap="square" lIns="92161" tIns="46082" rIns="92161" bIns="46082" numCol="1" anchor="b" anchorCtr="0" compatLnSpc="1">
            <a:prstTxWarp prst="textNoShape">
              <a:avLst/>
            </a:prstTxWarp>
          </a:bodyPr>
          <a:lstStyle>
            <a:lvl1pPr defTabSz="919163">
              <a:defRPr sz="1200">
                <a:latin typeface="Times New Roman" charset="0"/>
              </a:defRPr>
            </a:lvl1pPr>
          </a:lstStyle>
          <a:p>
            <a:fld id="{6E7DA88F-7BDF-9C46-9408-DCAC65DD7C97}" type="slidenum">
              <a:rPr lang="en-US"/>
              <a:pPr/>
              <a:t>‹#›</a:t>
            </a:fld>
            <a:endParaRPr lang="en-US"/>
          </a:p>
        </p:txBody>
      </p:sp>
    </p:spTree>
    <p:extLst>
      <p:ext uri="{BB962C8B-B14F-4D97-AF65-F5344CB8AC3E}">
        <p14:creationId xmlns:p14="http://schemas.microsoft.com/office/powerpoint/2010/main" val="3848788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95613" cy="461963"/>
          </a:xfrm>
          <a:prstGeom prst="rect">
            <a:avLst/>
          </a:prstGeom>
          <a:noFill/>
          <a:ln w="9525">
            <a:noFill/>
            <a:miter lim="800000"/>
            <a:headEnd/>
            <a:tailEnd/>
          </a:ln>
          <a:effectLst/>
        </p:spPr>
        <p:txBody>
          <a:bodyPr vert="horz" wrap="square" lIns="91057" tIns="45524" rIns="91057" bIns="45524" numCol="1" anchor="t" anchorCtr="0" compatLnSpc="1">
            <a:prstTxWarp prst="textNoShape">
              <a:avLst/>
            </a:prstTxWarp>
          </a:bodyPr>
          <a:lstStyle>
            <a:lvl1pPr algn="l" defTabSz="911523">
              <a:defRPr sz="1200">
                <a:effectLst/>
                <a:latin typeface="Times New Roman" pitchFamily="18" charset="0"/>
                <a:ea typeface="+mn-ea"/>
              </a:defRPr>
            </a:lvl1pPr>
          </a:lstStyle>
          <a:p>
            <a:pPr>
              <a:defRPr/>
            </a:pPr>
            <a:endParaRPr lang="en-US"/>
          </a:p>
        </p:txBody>
      </p:sp>
      <p:sp>
        <p:nvSpPr>
          <p:cNvPr id="5123" name="Rectangle 3"/>
          <p:cNvSpPr>
            <a:spLocks noGrp="1" noChangeArrowheads="1"/>
          </p:cNvSpPr>
          <p:nvPr>
            <p:ph type="dt" idx="1"/>
          </p:nvPr>
        </p:nvSpPr>
        <p:spPr bwMode="auto">
          <a:xfrm>
            <a:off x="3892550" y="0"/>
            <a:ext cx="2997200" cy="461963"/>
          </a:xfrm>
          <a:prstGeom prst="rect">
            <a:avLst/>
          </a:prstGeom>
          <a:noFill/>
          <a:ln w="9525">
            <a:noFill/>
            <a:miter lim="800000"/>
            <a:headEnd/>
            <a:tailEnd/>
          </a:ln>
          <a:effectLst/>
        </p:spPr>
        <p:txBody>
          <a:bodyPr vert="horz" wrap="square" lIns="91057" tIns="45524" rIns="91057" bIns="45524" numCol="1" anchor="t" anchorCtr="0" compatLnSpc="1">
            <a:prstTxWarp prst="textNoShape">
              <a:avLst/>
            </a:prstTxWarp>
          </a:bodyPr>
          <a:lstStyle>
            <a:lvl1pPr defTabSz="911523">
              <a:defRPr sz="1200">
                <a:effectLst/>
                <a:latin typeface="Times New Roman" pitchFamily="18" charset="0"/>
                <a:ea typeface="+mn-ea"/>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028700" y="690563"/>
            <a:ext cx="4751388"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898525" y="4454525"/>
            <a:ext cx="5014913" cy="4148138"/>
          </a:xfrm>
          <a:prstGeom prst="rect">
            <a:avLst/>
          </a:prstGeom>
          <a:noFill/>
          <a:ln w="9525">
            <a:noFill/>
            <a:miter lim="800000"/>
            <a:headEnd/>
            <a:tailEnd/>
          </a:ln>
          <a:effectLst/>
        </p:spPr>
        <p:txBody>
          <a:bodyPr vert="horz" wrap="square" lIns="91057" tIns="45524" rIns="91057" bIns="45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2995613" cy="461962"/>
          </a:xfrm>
          <a:prstGeom prst="rect">
            <a:avLst/>
          </a:prstGeom>
          <a:noFill/>
          <a:ln w="9525">
            <a:noFill/>
            <a:miter lim="800000"/>
            <a:headEnd/>
            <a:tailEnd/>
          </a:ln>
          <a:effectLst/>
        </p:spPr>
        <p:txBody>
          <a:bodyPr vert="horz" wrap="square" lIns="91057" tIns="45524" rIns="91057" bIns="45524" numCol="1" anchor="b" anchorCtr="0" compatLnSpc="1">
            <a:prstTxWarp prst="textNoShape">
              <a:avLst/>
            </a:prstTxWarp>
          </a:bodyPr>
          <a:lstStyle>
            <a:lvl1pPr algn="l" defTabSz="911523">
              <a:defRPr sz="1200">
                <a:effectLst/>
                <a:latin typeface="Times New Roman" pitchFamily="18"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3892550" y="8831263"/>
            <a:ext cx="2997200" cy="461962"/>
          </a:xfrm>
          <a:prstGeom prst="rect">
            <a:avLst/>
          </a:prstGeom>
          <a:noFill/>
          <a:ln w="9525">
            <a:noFill/>
            <a:miter lim="800000"/>
            <a:headEnd/>
            <a:tailEnd/>
          </a:ln>
          <a:effectLst/>
        </p:spPr>
        <p:txBody>
          <a:bodyPr vert="horz" wrap="square" lIns="91057" tIns="45524" rIns="91057" bIns="45524" numCol="1" anchor="b" anchorCtr="0" compatLnSpc="1">
            <a:prstTxWarp prst="textNoShape">
              <a:avLst/>
            </a:prstTxWarp>
          </a:bodyPr>
          <a:lstStyle>
            <a:lvl1pPr defTabSz="911225">
              <a:defRPr sz="1200">
                <a:latin typeface="Times New Roman" charset="0"/>
              </a:defRPr>
            </a:lvl1pPr>
          </a:lstStyle>
          <a:p>
            <a:fld id="{085E6715-15DD-6E40-85F6-3BC8468436CC}" type="slidenum">
              <a:rPr lang="en-US"/>
              <a:pPr/>
              <a:t>‹#›</a:t>
            </a:fld>
            <a:endParaRPr lang="en-US"/>
          </a:p>
        </p:txBody>
      </p:sp>
    </p:spTree>
    <p:extLst>
      <p:ext uri="{BB962C8B-B14F-4D97-AF65-F5344CB8AC3E}">
        <p14:creationId xmlns:p14="http://schemas.microsoft.com/office/powerpoint/2010/main" val="17420712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3100">
                <a:solidFill>
                  <a:schemeClr val="tx1"/>
                </a:solidFill>
                <a:latin typeface="Arial" charset="0"/>
                <a:ea typeface="ＭＳ Ｐゴシック" charset="0"/>
                <a:cs typeface="MS PGothic" charset="0"/>
              </a:defRPr>
            </a:lvl1pPr>
            <a:lvl2pPr marL="742950" indent="-285750" defTabSz="911225" eaLnBrk="0" hangingPunct="0">
              <a:defRPr sz="3100">
                <a:solidFill>
                  <a:schemeClr val="tx1"/>
                </a:solidFill>
                <a:latin typeface="Arial" charset="0"/>
                <a:ea typeface="MS PGothic" charset="0"/>
                <a:cs typeface="MS PGothic" charset="0"/>
              </a:defRPr>
            </a:lvl2pPr>
            <a:lvl3pPr marL="1143000" indent="-228600" defTabSz="911225" eaLnBrk="0" hangingPunct="0">
              <a:defRPr sz="3100">
                <a:solidFill>
                  <a:schemeClr val="tx1"/>
                </a:solidFill>
                <a:latin typeface="Arial" charset="0"/>
                <a:ea typeface="MS PGothic" charset="0"/>
                <a:cs typeface="MS PGothic" charset="0"/>
              </a:defRPr>
            </a:lvl3pPr>
            <a:lvl4pPr marL="1600200" indent="-228600" defTabSz="911225" eaLnBrk="0" hangingPunct="0">
              <a:defRPr sz="3100">
                <a:solidFill>
                  <a:schemeClr val="tx1"/>
                </a:solidFill>
                <a:latin typeface="Arial" charset="0"/>
                <a:ea typeface="MS PGothic" charset="0"/>
                <a:cs typeface="MS PGothic" charset="0"/>
              </a:defRPr>
            </a:lvl4pPr>
            <a:lvl5pPr marL="2057400" indent="-228600" defTabSz="911225" eaLnBrk="0" hangingPunct="0">
              <a:defRPr sz="3100">
                <a:solidFill>
                  <a:schemeClr val="tx1"/>
                </a:solidFill>
                <a:latin typeface="Arial" charset="0"/>
                <a:ea typeface="MS PGothic" charset="0"/>
                <a:cs typeface="MS PGothic" charset="0"/>
              </a:defRPr>
            </a:lvl5pPr>
            <a:lvl6pPr marL="25146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6pPr>
            <a:lvl7pPr marL="29718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7pPr>
            <a:lvl8pPr marL="34290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8pPr>
            <a:lvl9pPr marL="38862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9pPr>
          </a:lstStyle>
          <a:p>
            <a:pPr eaLnBrk="1" hangingPunct="1"/>
            <a:fld id="{2ABAD6F3-3B83-D84B-B3B8-BC9BCC62DF38}" type="slidenum">
              <a:rPr lang="en-US" altLang="zh-TW" sz="1200">
                <a:latin typeface="Times New Roman" charset="0"/>
                <a:ea typeface="PMingLiU" charset="0"/>
                <a:cs typeface="PMingLiU" charset="0"/>
              </a:rPr>
              <a:pPr eaLnBrk="1" hangingPunct="1"/>
              <a:t>5</a:t>
            </a:fld>
            <a:endParaRPr lang="en-US" altLang="zh-TW" sz="1200">
              <a:latin typeface="Times New Roman" charset="0"/>
              <a:ea typeface="PMingLiU" charset="0"/>
              <a:cs typeface="PMingLiU" charset="0"/>
            </a:endParaRPr>
          </a:p>
        </p:txBody>
      </p:sp>
      <p:sp>
        <p:nvSpPr>
          <p:cNvPr id="22531" name="Rectangle 7"/>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8" tIns="45024" rIns="90048" bIns="45024" anchor="b"/>
          <a:lstStyle>
            <a:lvl1pPr eaLnBrk="0" hangingPunct="0">
              <a:defRPr sz="3100">
                <a:solidFill>
                  <a:schemeClr val="tx1"/>
                </a:solidFill>
                <a:latin typeface="Arial" charset="0"/>
                <a:ea typeface="ＭＳ Ｐゴシック" charset="0"/>
                <a:cs typeface="MS PGothic" charset="0"/>
              </a:defRPr>
            </a:lvl1pPr>
            <a:lvl2pPr marL="742950" indent="-285750" eaLnBrk="0" hangingPunct="0">
              <a:defRPr sz="3100">
                <a:solidFill>
                  <a:schemeClr val="tx1"/>
                </a:solidFill>
                <a:latin typeface="Arial" charset="0"/>
                <a:ea typeface="MS PGothic" charset="0"/>
                <a:cs typeface="MS PGothic" charset="0"/>
              </a:defRPr>
            </a:lvl2pPr>
            <a:lvl3pPr marL="1143000" indent="-228600" eaLnBrk="0" hangingPunct="0">
              <a:defRPr sz="3100">
                <a:solidFill>
                  <a:schemeClr val="tx1"/>
                </a:solidFill>
                <a:latin typeface="Arial" charset="0"/>
                <a:ea typeface="MS PGothic" charset="0"/>
                <a:cs typeface="MS PGothic" charset="0"/>
              </a:defRPr>
            </a:lvl3pPr>
            <a:lvl4pPr marL="1600200" indent="-228600" eaLnBrk="0" hangingPunct="0">
              <a:defRPr sz="3100">
                <a:solidFill>
                  <a:schemeClr val="tx1"/>
                </a:solidFill>
                <a:latin typeface="Arial" charset="0"/>
                <a:ea typeface="MS PGothic" charset="0"/>
                <a:cs typeface="MS PGothic" charset="0"/>
              </a:defRPr>
            </a:lvl4pPr>
            <a:lvl5pPr marL="2057400" indent="-228600" eaLnBrk="0" hangingPunct="0">
              <a:defRPr sz="3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100">
                <a:solidFill>
                  <a:schemeClr val="tx1"/>
                </a:solidFill>
                <a:latin typeface="Arial" charset="0"/>
                <a:ea typeface="MS PGothic" charset="0"/>
                <a:cs typeface="MS PGothic" charset="0"/>
              </a:defRPr>
            </a:lvl9pPr>
          </a:lstStyle>
          <a:p>
            <a:pPr algn="r"/>
            <a:fld id="{9A6AA5CE-E215-0D4C-A286-20A9A365BD8F}" type="slidenum">
              <a:rPr lang="en-US" altLang="zh-TW" sz="1100">
                <a:latin typeface="Calibri" charset="0"/>
              </a:rPr>
              <a:pPr algn="r"/>
              <a:t>5</a:t>
            </a:fld>
            <a:endParaRPr lang="en-US" altLang="zh-TW" sz="1100">
              <a:latin typeface="Calibri" charset="0"/>
            </a:endParaRPr>
          </a:p>
        </p:txBody>
      </p:sp>
      <p:sp>
        <p:nvSpPr>
          <p:cNvPr id="22532" name="Rectangle 2"/>
          <p:cNvSpPr>
            <a:spLocks noGrp="1" noRot="1" noChangeAspect="1" noChangeArrowheads="1" noTextEdit="1"/>
          </p:cNvSpPr>
          <p:nvPr>
            <p:ph type="sldImg"/>
          </p:nvPr>
        </p:nvSpPr>
        <p:spPr>
          <a:xfrm>
            <a:off x="1035050" y="698500"/>
            <a:ext cx="4789488" cy="3484563"/>
          </a:xfrm>
          <a:ln/>
        </p:spPr>
      </p:sp>
      <p:sp>
        <p:nvSpPr>
          <p:cNvPr id="22533" name="Rectangle 3"/>
          <p:cNvSpPr>
            <a:spLocks noGrp="1" noChangeArrowheads="1"/>
          </p:cNvSpPr>
          <p:nvPr>
            <p:ph type="body" idx="1"/>
          </p:nvPr>
        </p:nvSpPr>
        <p:spPr>
          <a:xfrm>
            <a:off x="685800" y="4411663"/>
            <a:ext cx="5486400" cy="4186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048" tIns="45024" rIns="90048" bIns="45024"/>
          <a:lstStyle/>
          <a:p>
            <a:pPr>
              <a:spcBef>
                <a:spcPct val="0"/>
              </a:spcBef>
            </a:pP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3100">
                <a:solidFill>
                  <a:schemeClr val="tx1"/>
                </a:solidFill>
                <a:latin typeface="Arial" charset="0"/>
                <a:ea typeface="ＭＳ Ｐゴシック" charset="0"/>
                <a:cs typeface="MS PGothic" charset="0"/>
              </a:defRPr>
            </a:lvl1pPr>
            <a:lvl2pPr marL="742950" indent="-285750" defTabSz="911225" eaLnBrk="0" hangingPunct="0">
              <a:defRPr sz="3100">
                <a:solidFill>
                  <a:schemeClr val="tx1"/>
                </a:solidFill>
                <a:latin typeface="Arial" charset="0"/>
                <a:ea typeface="MS PGothic" charset="0"/>
                <a:cs typeface="MS PGothic" charset="0"/>
              </a:defRPr>
            </a:lvl2pPr>
            <a:lvl3pPr marL="1143000" indent="-228600" defTabSz="911225" eaLnBrk="0" hangingPunct="0">
              <a:defRPr sz="3100">
                <a:solidFill>
                  <a:schemeClr val="tx1"/>
                </a:solidFill>
                <a:latin typeface="Arial" charset="0"/>
                <a:ea typeface="MS PGothic" charset="0"/>
                <a:cs typeface="MS PGothic" charset="0"/>
              </a:defRPr>
            </a:lvl3pPr>
            <a:lvl4pPr marL="1600200" indent="-228600" defTabSz="911225" eaLnBrk="0" hangingPunct="0">
              <a:defRPr sz="3100">
                <a:solidFill>
                  <a:schemeClr val="tx1"/>
                </a:solidFill>
                <a:latin typeface="Arial" charset="0"/>
                <a:ea typeface="MS PGothic" charset="0"/>
                <a:cs typeface="MS PGothic" charset="0"/>
              </a:defRPr>
            </a:lvl4pPr>
            <a:lvl5pPr marL="2057400" indent="-228600" defTabSz="911225" eaLnBrk="0" hangingPunct="0">
              <a:defRPr sz="3100">
                <a:solidFill>
                  <a:schemeClr val="tx1"/>
                </a:solidFill>
                <a:latin typeface="Arial" charset="0"/>
                <a:ea typeface="MS PGothic" charset="0"/>
                <a:cs typeface="MS PGothic" charset="0"/>
              </a:defRPr>
            </a:lvl5pPr>
            <a:lvl6pPr marL="25146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6pPr>
            <a:lvl7pPr marL="29718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7pPr>
            <a:lvl8pPr marL="34290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8pPr>
            <a:lvl9pPr marL="38862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9pPr>
          </a:lstStyle>
          <a:p>
            <a:pPr eaLnBrk="1" hangingPunct="1"/>
            <a:fld id="{7D85B5D6-2428-764C-9A5C-99EB13A09F09}" type="slidenum">
              <a:rPr lang="en-US" altLang="zh-TW" sz="1200">
                <a:latin typeface="Times New Roman" charset="0"/>
                <a:ea typeface="PMingLiU" charset="0"/>
                <a:cs typeface="PMingLiU" charset="0"/>
              </a:rPr>
              <a:pPr eaLnBrk="1" hangingPunct="1"/>
              <a:t>8</a:t>
            </a:fld>
            <a:endParaRPr lang="en-US" altLang="zh-TW" sz="1200">
              <a:latin typeface="Times New Roman" charset="0"/>
              <a:ea typeface="PMingLiU" charset="0"/>
              <a:cs typeface="PMingLiU" charset="0"/>
            </a:endParaRPr>
          </a:p>
        </p:txBody>
      </p:sp>
      <p:sp>
        <p:nvSpPr>
          <p:cNvPr id="19459" name="Rectangle 2"/>
          <p:cNvSpPr>
            <a:spLocks noGrp="1" noRot="1" noChangeAspect="1" noChangeArrowheads="1" noTextEdit="1"/>
          </p:cNvSpPr>
          <p:nvPr>
            <p:ph type="sldImg"/>
          </p:nvPr>
        </p:nvSpPr>
        <p:spPr>
          <a:xfrm>
            <a:off x="1033463" y="698500"/>
            <a:ext cx="4791075" cy="3484563"/>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3100">
                <a:solidFill>
                  <a:schemeClr val="tx1"/>
                </a:solidFill>
                <a:latin typeface="Arial" charset="0"/>
                <a:ea typeface="ＭＳ Ｐゴシック" charset="0"/>
                <a:cs typeface="MS PGothic" charset="0"/>
              </a:defRPr>
            </a:lvl1pPr>
            <a:lvl2pPr marL="742950" indent="-285750" defTabSz="911225" eaLnBrk="0" hangingPunct="0">
              <a:defRPr sz="3100">
                <a:solidFill>
                  <a:schemeClr val="tx1"/>
                </a:solidFill>
                <a:latin typeface="Arial" charset="0"/>
                <a:ea typeface="MS PGothic" charset="0"/>
                <a:cs typeface="MS PGothic" charset="0"/>
              </a:defRPr>
            </a:lvl2pPr>
            <a:lvl3pPr marL="1143000" indent="-228600" defTabSz="911225" eaLnBrk="0" hangingPunct="0">
              <a:defRPr sz="3100">
                <a:solidFill>
                  <a:schemeClr val="tx1"/>
                </a:solidFill>
                <a:latin typeface="Arial" charset="0"/>
                <a:ea typeface="MS PGothic" charset="0"/>
                <a:cs typeface="MS PGothic" charset="0"/>
              </a:defRPr>
            </a:lvl3pPr>
            <a:lvl4pPr marL="1600200" indent="-228600" defTabSz="911225" eaLnBrk="0" hangingPunct="0">
              <a:defRPr sz="3100">
                <a:solidFill>
                  <a:schemeClr val="tx1"/>
                </a:solidFill>
                <a:latin typeface="Arial" charset="0"/>
                <a:ea typeface="MS PGothic" charset="0"/>
                <a:cs typeface="MS PGothic" charset="0"/>
              </a:defRPr>
            </a:lvl4pPr>
            <a:lvl5pPr marL="2057400" indent="-228600" defTabSz="911225" eaLnBrk="0" hangingPunct="0">
              <a:defRPr sz="3100">
                <a:solidFill>
                  <a:schemeClr val="tx1"/>
                </a:solidFill>
                <a:latin typeface="Arial" charset="0"/>
                <a:ea typeface="MS PGothic" charset="0"/>
                <a:cs typeface="MS PGothic" charset="0"/>
              </a:defRPr>
            </a:lvl5pPr>
            <a:lvl6pPr marL="25146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6pPr>
            <a:lvl7pPr marL="29718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7pPr>
            <a:lvl8pPr marL="34290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8pPr>
            <a:lvl9pPr marL="38862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9pPr>
          </a:lstStyle>
          <a:p>
            <a:pPr eaLnBrk="1" hangingPunct="1"/>
            <a:fld id="{E186C32D-008A-9E46-80A3-CDC56636F2F8}" type="slidenum">
              <a:rPr lang="en-US" altLang="zh-TW" sz="1200">
                <a:latin typeface="Times New Roman" charset="0"/>
                <a:ea typeface="PMingLiU" charset="0"/>
                <a:cs typeface="PMingLiU" charset="0"/>
              </a:rPr>
              <a:pPr eaLnBrk="1" hangingPunct="1"/>
              <a:t>9</a:t>
            </a:fld>
            <a:endParaRPr lang="en-US" altLang="zh-TW" sz="1200">
              <a:latin typeface="Times New Roman" charset="0"/>
              <a:ea typeface="PMingLiU" charset="0"/>
              <a:cs typeface="PMingLiU" charset="0"/>
            </a:endParaRPr>
          </a:p>
        </p:txBody>
      </p:sp>
      <p:sp>
        <p:nvSpPr>
          <p:cNvPr id="20483" name="Rectangle 2"/>
          <p:cNvSpPr>
            <a:spLocks noGrp="1" noRot="1" noChangeAspect="1" noChangeArrowheads="1" noTextEdit="1"/>
          </p:cNvSpPr>
          <p:nvPr>
            <p:ph type="sldImg"/>
          </p:nvPr>
        </p:nvSpPr>
        <p:spPr>
          <a:xfrm>
            <a:off x="1033463" y="698500"/>
            <a:ext cx="4791075" cy="3484563"/>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charset="0"/>
              </a:rPr>
              <a:t>[T] The data from different switches can be transmitted and trafficked within the same ring network.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3100">
                <a:solidFill>
                  <a:schemeClr val="tx1"/>
                </a:solidFill>
                <a:latin typeface="Arial" charset="0"/>
                <a:ea typeface="ＭＳ Ｐゴシック" charset="0"/>
                <a:cs typeface="MS PGothic" charset="0"/>
              </a:defRPr>
            </a:lvl1pPr>
            <a:lvl2pPr marL="742950" indent="-285750" defTabSz="911225" eaLnBrk="0" hangingPunct="0">
              <a:defRPr sz="3100">
                <a:solidFill>
                  <a:schemeClr val="tx1"/>
                </a:solidFill>
                <a:latin typeface="Arial" charset="0"/>
                <a:ea typeface="MS PGothic" charset="0"/>
                <a:cs typeface="MS PGothic" charset="0"/>
              </a:defRPr>
            </a:lvl2pPr>
            <a:lvl3pPr marL="1143000" indent="-228600" defTabSz="911225" eaLnBrk="0" hangingPunct="0">
              <a:defRPr sz="3100">
                <a:solidFill>
                  <a:schemeClr val="tx1"/>
                </a:solidFill>
                <a:latin typeface="Arial" charset="0"/>
                <a:ea typeface="MS PGothic" charset="0"/>
                <a:cs typeface="MS PGothic" charset="0"/>
              </a:defRPr>
            </a:lvl3pPr>
            <a:lvl4pPr marL="1600200" indent="-228600" defTabSz="911225" eaLnBrk="0" hangingPunct="0">
              <a:defRPr sz="3100">
                <a:solidFill>
                  <a:schemeClr val="tx1"/>
                </a:solidFill>
                <a:latin typeface="Arial" charset="0"/>
                <a:ea typeface="MS PGothic" charset="0"/>
                <a:cs typeface="MS PGothic" charset="0"/>
              </a:defRPr>
            </a:lvl4pPr>
            <a:lvl5pPr marL="2057400" indent="-228600" defTabSz="911225" eaLnBrk="0" hangingPunct="0">
              <a:defRPr sz="3100">
                <a:solidFill>
                  <a:schemeClr val="tx1"/>
                </a:solidFill>
                <a:latin typeface="Arial" charset="0"/>
                <a:ea typeface="MS PGothic" charset="0"/>
                <a:cs typeface="MS PGothic" charset="0"/>
              </a:defRPr>
            </a:lvl5pPr>
            <a:lvl6pPr marL="25146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6pPr>
            <a:lvl7pPr marL="29718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7pPr>
            <a:lvl8pPr marL="34290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8pPr>
            <a:lvl9pPr marL="3886200" indent="-228600" defTabSz="911225" eaLnBrk="0" fontAlgn="base" hangingPunct="0">
              <a:spcBef>
                <a:spcPct val="0"/>
              </a:spcBef>
              <a:spcAft>
                <a:spcPct val="0"/>
              </a:spcAft>
              <a:defRPr sz="3100">
                <a:solidFill>
                  <a:schemeClr val="tx1"/>
                </a:solidFill>
                <a:latin typeface="Arial" charset="0"/>
                <a:ea typeface="MS PGothic" charset="0"/>
                <a:cs typeface="MS PGothic" charset="0"/>
              </a:defRPr>
            </a:lvl9pPr>
          </a:lstStyle>
          <a:p>
            <a:pPr eaLnBrk="1" hangingPunct="1"/>
            <a:fld id="{33731A18-5572-6A4C-8F43-E934C0A11C2D}" type="slidenum">
              <a:rPr lang="en-US" altLang="zh-TW" sz="1200">
                <a:latin typeface="Times New Roman" charset="0"/>
                <a:ea typeface="PMingLiU" charset="0"/>
                <a:cs typeface="PMingLiU" charset="0"/>
              </a:rPr>
              <a:pPr eaLnBrk="1" hangingPunct="1"/>
              <a:t>10</a:t>
            </a:fld>
            <a:endParaRPr lang="en-US" altLang="zh-TW" sz="1200">
              <a:latin typeface="Times New Roman" charset="0"/>
              <a:ea typeface="PMingLiU" charset="0"/>
              <a:cs typeface="PMingLiU" charset="0"/>
            </a:endParaRPr>
          </a:p>
        </p:txBody>
      </p:sp>
      <p:sp>
        <p:nvSpPr>
          <p:cNvPr id="21507" name="Rectangle 2"/>
          <p:cNvSpPr>
            <a:spLocks noGrp="1" noRot="1" noChangeAspect="1" noChangeArrowheads="1" noTextEdit="1"/>
          </p:cNvSpPr>
          <p:nvPr>
            <p:ph type="sldImg"/>
          </p:nvPr>
        </p:nvSpPr>
        <p:spPr>
          <a:xfrm>
            <a:off x="1033463" y="698500"/>
            <a:ext cx="4791075" cy="3484563"/>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charset="0"/>
              </a:rPr>
              <a:t>[T] The ring maintenance is conducted by each attached switch.  When any of the connections is broken, the switches at each end will be notified and send the “Link Change” signal to all the other attached switches in the network.  And the backup path will automatically pick up the connection in 15 milliseconds without paralyzing the network data transmission.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66"/>
          <p:cNvSpPr>
            <a:spLocks noChangeArrowheads="1"/>
          </p:cNvSpPr>
          <p:nvPr userDrawn="1"/>
        </p:nvSpPr>
        <p:spPr bwMode="auto">
          <a:xfrm>
            <a:off x="0" y="617538"/>
            <a:ext cx="10058400" cy="2133600"/>
          </a:xfrm>
          <a:prstGeom prst="rect">
            <a:avLst/>
          </a:prstGeom>
          <a:solidFill>
            <a:srgbClr val="217799"/>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10" name="Picture 16" descr="bboxnetservlogo-1a-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761999"/>
            <a:ext cx="2667000" cy="40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7"/>
          <p:cNvSpPr>
            <a:spLocks noChangeArrowheads="1"/>
          </p:cNvSpPr>
          <p:nvPr userDrawn="1"/>
        </p:nvSpPr>
        <p:spPr bwMode="auto">
          <a:xfrm>
            <a:off x="0" y="6840537"/>
            <a:ext cx="10058400" cy="474663"/>
          </a:xfrm>
          <a:prstGeom prst="rect">
            <a:avLst/>
          </a:prstGeom>
          <a:solidFill>
            <a:schemeClr val="tx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7" name="Text Box 10"/>
          <p:cNvSpPr txBox="1">
            <a:spLocks noChangeArrowheads="1"/>
          </p:cNvSpPr>
          <p:nvPr userDrawn="1"/>
        </p:nvSpPr>
        <p:spPr bwMode="auto">
          <a:xfrm>
            <a:off x="7696200" y="646113"/>
            <a:ext cx="2057400" cy="439737"/>
          </a:xfrm>
          <a:prstGeom prst="rect">
            <a:avLst/>
          </a:prstGeom>
          <a:noFill/>
          <a:ln>
            <a:noFill/>
          </a:ln>
          <a:extLst/>
        </p:spPr>
        <p:txBody>
          <a:bodyPr lIns="89080" tIns="44540" rIns="89080" bIns="44540">
            <a:spAutoFit/>
          </a:bodyPr>
          <a:lstStyle>
            <a:lvl1pPr defTabSz="890588" eaLnBrk="0" hangingPunct="0">
              <a:defRPr sz="1600">
                <a:solidFill>
                  <a:schemeClr val="tx1"/>
                </a:solidFill>
                <a:latin typeface="Arial" charset="0"/>
              </a:defRPr>
            </a:lvl1pPr>
            <a:lvl2pPr marL="742950" indent="-285750" defTabSz="890588" eaLnBrk="0" hangingPunct="0">
              <a:defRPr sz="1600">
                <a:solidFill>
                  <a:schemeClr val="tx1"/>
                </a:solidFill>
                <a:latin typeface="Arial" charset="0"/>
              </a:defRPr>
            </a:lvl2pPr>
            <a:lvl3pPr marL="1143000" indent="-228600" defTabSz="890588" eaLnBrk="0" hangingPunct="0">
              <a:defRPr sz="1600">
                <a:solidFill>
                  <a:schemeClr val="tx1"/>
                </a:solidFill>
                <a:latin typeface="Arial" charset="0"/>
              </a:defRPr>
            </a:lvl3pPr>
            <a:lvl4pPr marL="1600200" indent="-228600" defTabSz="890588" eaLnBrk="0" hangingPunct="0">
              <a:defRPr sz="1600">
                <a:solidFill>
                  <a:schemeClr val="tx1"/>
                </a:solidFill>
                <a:latin typeface="Arial" charset="0"/>
              </a:defRPr>
            </a:lvl4pPr>
            <a:lvl5pPr marL="2057400" indent="-228600" defTabSz="890588" eaLnBrk="0" hangingPunct="0">
              <a:defRPr sz="1600">
                <a:solidFill>
                  <a:schemeClr val="tx1"/>
                </a:solidFill>
                <a:latin typeface="Arial" charset="0"/>
              </a:defRPr>
            </a:lvl5pPr>
            <a:lvl6pPr marL="2514600" indent="-228600" algn="r" defTabSz="890588" eaLnBrk="0" fontAlgn="base" hangingPunct="0">
              <a:spcBef>
                <a:spcPct val="0"/>
              </a:spcBef>
              <a:spcAft>
                <a:spcPct val="0"/>
              </a:spcAft>
              <a:defRPr sz="1600">
                <a:solidFill>
                  <a:schemeClr val="tx1"/>
                </a:solidFill>
                <a:latin typeface="Arial" charset="0"/>
              </a:defRPr>
            </a:lvl6pPr>
            <a:lvl7pPr marL="2971800" indent="-228600" algn="r" defTabSz="890588" eaLnBrk="0" fontAlgn="base" hangingPunct="0">
              <a:spcBef>
                <a:spcPct val="0"/>
              </a:spcBef>
              <a:spcAft>
                <a:spcPct val="0"/>
              </a:spcAft>
              <a:defRPr sz="1600">
                <a:solidFill>
                  <a:schemeClr val="tx1"/>
                </a:solidFill>
                <a:latin typeface="Arial" charset="0"/>
              </a:defRPr>
            </a:lvl7pPr>
            <a:lvl8pPr marL="3429000" indent="-228600" algn="r" defTabSz="890588" eaLnBrk="0" fontAlgn="base" hangingPunct="0">
              <a:spcBef>
                <a:spcPct val="0"/>
              </a:spcBef>
              <a:spcAft>
                <a:spcPct val="0"/>
              </a:spcAft>
              <a:defRPr sz="1600">
                <a:solidFill>
                  <a:schemeClr val="tx1"/>
                </a:solidFill>
                <a:latin typeface="Arial" charset="0"/>
              </a:defRPr>
            </a:lvl8pPr>
            <a:lvl9pPr marL="3886200" indent="-228600" algn="r" defTabSz="890588" eaLnBrk="0" fontAlgn="base" hangingPunct="0">
              <a:spcBef>
                <a:spcPct val="0"/>
              </a:spcBef>
              <a:spcAft>
                <a:spcPct val="0"/>
              </a:spcAft>
              <a:defRPr sz="1600">
                <a:solidFill>
                  <a:schemeClr val="tx1"/>
                </a:solidFill>
                <a:latin typeface="Arial" charset="0"/>
              </a:defRPr>
            </a:lvl9pPr>
          </a:lstStyle>
          <a:p>
            <a:pPr algn="l" eaLnBrk="1" hangingPunct="1">
              <a:spcBef>
                <a:spcPct val="50000"/>
              </a:spcBef>
              <a:defRPr/>
            </a:pPr>
            <a:endParaRPr lang="en-US" sz="2300" smtClean="0">
              <a:latin typeface="Times New Roman" pitchFamily="18" charset="0"/>
              <a:ea typeface="+mn-ea"/>
            </a:endParaRPr>
          </a:p>
        </p:txBody>
      </p:sp>
      <p:sp>
        <p:nvSpPr>
          <p:cNvPr id="8" name="Rectangle 52"/>
          <p:cNvSpPr>
            <a:spLocks noChangeArrowheads="1"/>
          </p:cNvSpPr>
          <p:nvPr userDrawn="1"/>
        </p:nvSpPr>
        <p:spPr bwMode="auto">
          <a:xfrm>
            <a:off x="10999788" y="7056438"/>
            <a:ext cx="184150" cy="641350"/>
          </a:xfrm>
          <a:prstGeom prst="rect">
            <a:avLst/>
          </a:prstGeom>
          <a:noFill/>
          <a:ln w="9525">
            <a:noFill/>
            <a:miter lim="800000"/>
            <a:headEnd/>
            <a:tailEnd/>
          </a:ln>
          <a:effectLst/>
        </p:spPr>
        <p:txBody>
          <a:bodyPr wrap="none">
            <a:spAutoFit/>
          </a:bodyPr>
          <a:lstStyle/>
          <a:p>
            <a:pPr>
              <a:defRPr/>
            </a:pPr>
            <a:endParaRPr lang="en-US" sz="3600">
              <a:effectLst>
                <a:outerShdw blurRad="38100" dist="38100" dir="2700000" algn="tl">
                  <a:srgbClr val="C0C0C0"/>
                </a:outerShdw>
              </a:effectLst>
              <a:ea typeface="+mn-ea"/>
            </a:endParaRPr>
          </a:p>
        </p:txBody>
      </p:sp>
      <p:sp>
        <p:nvSpPr>
          <p:cNvPr id="6147" name="Rectangle 3"/>
          <p:cNvSpPr>
            <a:spLocks noGrp="1" noChangeArrowheads="1"/>
          </p:cNvSpPr>
          <p:nvPr>
            <p:ph type="subTitle" idx="1"/>
          </p:nvPr>
        </p:nvSpPr>
        <p:spPr>
          <a:xfrm>
            <a:off x="228600" y="6096000"/>
            <a:ext cx="9601200" cy="533400"/>
          </a:xfrm>
        </p:spPr>
        <p:txBody>
          <a:bodyPr anchor="t" anchorCtr="0"/>
          <a:lstStyle>
            <a:lvl1pPr marL="0" indent="0" algn="ctr">
              <a:defRPr sz="2800">
                <a:solidFill>
                  <a:srgbClr val="217799"/>
                </a:solidFill>
              </a:defRPr>
            </a:lvl1pPr>
          </a:lstStyle>
          <a:p>
            <a:r>
              <a:rPr lang="en-US" dirty="0"/>
              <a:t>Click to edit Master subtitle style</a:t>
            </a:r>
          </a:p>
        </p:txBody>
      </p:sp>
      <p:sp>
        <p:nvSpPr>
          <p:cNvPr id="6146" name="Rectangle 2"/>
          <p:cNvSpPr>
            <a:spLocks noGrp="1" noChangeArrowheads="1"/>
          </p:cNvSpPr>
          <p:nvPr>
            <p:ph type="ctrTitle"/>
          </p:nvPr>
        </p:nvSpPr>
        <p:spPr>
          <a:xfrm>
            <a:off x="838200" y="1455738"/>
            <a:ext cx="4648200" cy="1219200"/>
          </a:xfrm>
        </p:spPr>
        <p:txBody>
          <a:bodyPr lIns="0" tIns="0" rIns="0" bIns="0" anchor="ctr"/>
          <a:lstStyle>
            <a:lvl1pPr algn="l">
              <a:defRPr sz="36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251976857"/>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noChangeArrowheads="1"/>
          </p:cNvSpPr>
          <p:nvPr>
            <p:ph idx="1"/>
          </p:nvPr>
        </p:nvSpPr>
        <p:spPr bwMode="auto">
          <a:xfrm>
            <a:off x="457518" y="1549402"/>
            <a:ext cx="9372124" cy="5278118"/>
          </a:xfrm>
          <a:prstGeom prst="rect">
            <a:avLst/>
          </a:prstGeom>
          <a:noFill/>
          <a:ln w="9525">
            <a:noFill/>
            <a:miter lim="800000"/>
            <a:headEnd/>
            <a:tailEnd/>
          </a:ln>
        </p:spPr>
        <p:txBody>
          <a:bodyPr/>
          <a:lstStyle>
            <a:lvl1pPr>
              <a:defRPr>
                <a:solidFill>
                  <a:srgbClr val="000000"/>
                </a:solidFill>
              </a:defRPr>
            </a:lvl1pPr>
            <a:lvl2pPr marL="317133" indent="-305069">
              <a:buFont typeface="Arial"/>
              <a:buChar char="•"/>
              <a:defRPr sz="2200"/>
            </a:lvl2pPr>
            <a:lvl3pPr marL="558430" indent="-232680">
              <a:buSzPct val="120000"/>
              <a:buFont typeface="Lucida Grande"/>
              <a:buChar char="»"/>
              <a:defRPr sz="2000"/>
            </a:lvl3pPr>
            <a:lvl4pPr>
              <a:defRPr sz="1700"/>
            </a:lvl4pPr>
            <a:lvl5pPr>
              <a:defRPr sz="1500"/>
            </a:lvl5pPr>
          </a:lstStyle>
          <a:p>
            <a:pPr lvl="0"/>
            <a:r>
              <a:rPr lang="en-US" dirty="0"/>
              <a:t>Click to </a:t>
            </a:r>
            <a:r>
              <a:rPr lang="en-US" dirty="0" smtClean="0"/>
              <a:t>edit </a:t>
            </a:r>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176093"/>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829425"/>
            <a:ext cx="2171700" cy="485775"/>
          </a:xfrm>
          <a:prstGeom prst="rect">
            <a:avLst/>
          </a:prstGeom>
          <a:ln/>
        </p:spPr>
        <p:txBody>
          <a:bodyPr/>
          <a:lstStyle>
            <a:lvl1pPr>
              <a:defRPr/>
            </a:lvl1pPr>
          </a:lstStyle>
          <a:p>
            <a:fld id="{DB6F8BBB-86A0-FB4E-B414-3C35CB7BA6DA}" type="datetime1">
              <a:rPr lang="en-US" smtClean="0"/>
              <a:t>07-11-14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Confidential</a:t>
            </a:r>
          </a:p>
        </p:txBody>
      </p:sp>
      <p:sp>
        <p:nvSpPr>
          <p:cNvPr id="6" name="Rectangle 16"/>
          <p:cNvSpPr>
            <a:spLocks noGrp="1" noChangeArrowheads="1"/>
          </p:cNvSpPr>
          <p:nvPr>
            <p:ph type="sldNum" sz="quarter" idx="12"/>
          </p:nvPr>
        </p:nvSpPr>
        <p:spPr>
          <a:ln/>
        </p:spPr>
        <p:txBody>
          <a:bodyPr/>
          <a:lstStyle>
            <a:lvl1pPr>
              <a:defRPr/>
            </a:lvl1pPr>
          </a:lstStyle>
          <a:p>
            <a:fld id="{314BDE48-7BE2-904D-8AA8-66B788254EEA}" type="slidenum">
              <a:rPr lang="en-US"/>
              <a:pPr/>
              <a:t>‹#›</a:t>
            </a:fld>
            <a:endParaRPr lang="en-US"/>
          </a:p>
        </p:txBody>
      </p:sp>
    </p:spTree>
    <p:extLst>
      <p:ext uri="{BB962C8B-B14F-4D97-AF65-F5344CB8AC3E}">
        <p14:creationId xmlns:p14="http://schemas.microsoft.com/office/powerpoint/2010/main" val="3222008381"/>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00600"/>
            <a:ext cx="8548687" cy="1352550"/>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95338" y="3100388"/>
            <a:ext cx="8548687"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829425"/>
            <a:ext cx="2171700" cy="485775"/>
          </a:xfrm>
          <a:prstGeom prst="rect">
            <a:avLst/>
          </a:prstGeom>
          <a:ln/>
        </p:spPr>
        <p:txBody>
          <a:bodyPr/>
          <a:lstStyle>
            <a:lvl1pPr>
              <a:defRPr/>
            </a:lvl1pPr>
          </a:lstStyle>
          <a:p>
            <a:fld id="{5C2011FE-8727-0F4F-9075-335ECB64330B}" type="datetime1">
              <a:rPr lang="en-US" smtClean="0"/>
              <a:t>07-11-14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Confidential</a:t>
            </a:r>
          </a:p>
        </p:txBody>
      </p:sp>
      <p:sp>
        <p:nvSpPr>
          <p:cNvPr id="6" name="Rectangle 16"/>
          <p:cNvSpPr>
            <a:spLocks noGrp="1" noChangeArrowheads="1"/>
          </p:cNvSpPr>
          <p:nvPr>
            <p:ph type="sldNum" sz="quarter" idx="12"/>
          </p:nvPr>
        </p:nvSpPr>
        <p:spPr>
          <a:ln/>
        </p:spPr>
        <p:txBody>
          <a:bodyPr/>
          <a:lstStyle>
            <a:lvl1pPr>
              <a:defRPr/>
            </a:lvl1pPr>
          </a:lstStyle>
          <a:p>
            <a:fld id="{EA49276B-616B-BE40-AE22-E5B0A30E7BB5}" type="slidenum">
              <a:rPr lang="en-US"/>
              <a:pPr/>
              <a:t>‹#›</a:t>
            </a:fld>
            <a:endParaRPr lang="en-US"/>
          </a:p>
        </p:txBody>
      </p:sp>
    </p:spTree>
    <p:extLst>
      <p:ext uri="{BB962C8B-B14F-4D97-AF65-F5344CB8AC3E}">
        <p14:creationId xmlns:p14="http://schemas.microsoft.com/office/powerpoint/2010/main" val="266398957"/>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533900" cy="52578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43500" y="1676400"/>
            <a:ext cx="4610100" cy="52578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457200" y="6829425"/>
            <a:ext cx="2171700" cy="485775"/>
          </a:xfrm>
          <a:prstGeom prst="rect">
            <a:avLst/>
          </a:prstGeom>
          <a:ln/>
        </p:spPr>
        <p:txBody>
          <a:bodyPr/>
          <a:lstStyle>
            <a:lvl1pPr>
              <a:defRPr/>
            </a:lvl1pPr>
          </a:lstStyle>
          <a:p>
            <a:fld id="{520B14FD-3A9D-DA4C-B1DC-10ECBF9A660E}" type="datetime1">
              <a:rPr lang="en-US" smtClean="0"/>
              <a:t>07-11-14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Confidential</a:t>
            </a:r>
          </a:p>
        </p:txBody>
      </p:sp>
      <p:sp>
        <p:nvSpPr>
          <p:cNvPr id="7" name="Rectangle 16"/>
          <p:cNvSpPr>
            <a:spLocks noGrp="1" noChangeArrowheads="1"/>
          </p:cNvSpPr>
          <p:nvPr>
            <p:ph type="sldNum" sz="quarter" idx="12"/>
          </p:nvPr>
        </p:nvSpPr>
        <p:spPr>
          <a:ln/>
        </p:spPr>
        <p:txBody>
          <a:bodyPr/>
          <a:lstStyle>
            <a:lvl1pPr>
              <a:defRPr/>
            </a:lvl1pPr>
          </a:lstStyle>
          <a:p>
            <a:fld id="{4A94935B-263A-BF40-A335-855C0405B94A}" type="slidenum">
              <a:rPr lang="en-US"/>
              <a:pPr/>
              <a:t>‹#›</a:t>
            </a:fld>
            <a:endParaRPr lang="en-US"/>
          </a:p>
        </p:txBody>
      </p:sp>
    </p:spTree>
    <p:extLst>
      <p:ext uri="{BB962C8B-B14F-4D97-AF65-F5344CB8AC3E}">
        <p14:creationId xmlns:p14="http://schemas.microsoft.com/office/powerpoint/2010/main" val="1764174169"/>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9097963" cy="12192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4489450"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4489450" cy="4095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10163" y="1676400"/>
            <a:ext cx="4445000"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10163" y="2438400"/>
            <a:ext cx="4445000" cy="4095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xfrm>
            <a:off x="457200" y="6829425"/>
            <a:ext cx="2171700" cy="485775"/>
          </a:xfrm>
          <a:prstGeom prst="rect">
            <a:avLst/>
          </a:prstGeom>
          <a:ln/>
        </p:spPr>
        <p:txBody>
          <a:bodyPr/>
          <a:lstStyle>
            <a:lvl1pPr>
              <a:defRPr/>
            </a:lvl1pPr>
          </a:lstStyle>
          <a:p>
            <a:fld id="{CF3C957D-F45E-2B40-9183-464654037356}" type="datetime1">
              <a:rPr lang="en-US" smtClean="0"/>
              <a:t>07-11-14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Company Confidential</a:t>
            </a:r>
          </a:p>
        </p:txBody>
      </p:sp>
      <p:sp>
        <p:nvSpPr>
          <p:cNvPr id="9" name="Rectangle 16"/>
          <p:cNvSpPr>
            <a:spLocks noGrp="1" noChangeArrowheads="1"/>
          </p:cNvSpPr>
          <p:nvPr>
            <p:ph type="sldNum" sz="quarter" idx="12"/>
          </p:nvPr>
        </p:nvSpPr>
        <p:spPr>
          <a:ln/>
        </p:spPr>
        <p:txBody>
          <a:bodyPr/>
          <a:lstStyle>
            <a:lvl1pPr>
              <a:defRPr/>
            </a:lvl1pPr>
          </a:lstStyle>
          <a:p>
            <a:fld id="{9D68BB0B-C170-4A4B-9557-6A30F1D0E2CB}" type="slidenum">
              <a:rPr lang="en-US"/>
              <a:pPr/>
              <a:t>‹#›</a:t>
            </a:fld>
            <a:endParaRPr lang="en-US"/>
          </a:p>
        </p:txBody>
      </p:sp>
    </p:spTree>
    <p:extLst>
      <p:ext uri="{BB962C8B-B14F-4D97-AF65-F5344CB8AC3E}">
        <p14:creationId xmlns:p14="http://schemas.microsoft.com/office/powerpoint/2010/main" val="4025709476"/>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829425"/>
            <a:ext cx="2171700" cy="485775"/>
          </a:xfrm>
          <a:prstGeom prst="rect">
            <a:avLst/>
          </a:prstGeom>
          <a:ln/>
        </p:spPr>
        <p:txBody>
          <a:bodyPr/>
          <a:lstStyle>
            <a:lvl1pPr>
              <a:defRPr/>
            </a:lvl1pPr>
          </a:lstStyle>
          <a:p>
            <a:fld id="{5E767D2C-18E5-1E46-8320-3A036789CD31}" type="datetime1">
              <a:rPr lang="en-US" smtClean="0"/>
              <a:t>07-11-14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Company Confidential</a:t>
            </a:r>
          </a:p>
        </p:txBody>
      </p:sp>
      <p:sp>
        <p:nvSpPr>
          <p:cNvPr id="5" name="Rectangle 16"/>
          <p:cNvSpPr>
            <a:spLocks noGrp="1" noChangeArrowheads="1"/>
          </p:cNvSpPr>
          <p:nvPr>
            <p:ph type="sldNum" sz="quarter" idx="12"/>
          </p:nvPr>
        </p:nvSpPr>
        <p:spPr>
          <a:ln/>
        </p:spPr>
        <p:txBody>
          <a:bodyPr/>
          <a:lstStyle>
            <a:lvl1pPr>
              <a:defRPr/>
            </a:lvl1pPr>
          </a:lstStyle>
          <a:p>
            <a:fld id="{F05278A4-1155-B748-BD47-6DDA7174E7A0}" type="slidenum">
              <a:rPr lang="en-US"/>
              <a:pPr/>
              <a:t>‹#›</a:t>
            </a:fld>
            <a:endParaRPr lang="en-US"/>
          </a:p>
        </p:txBody>
      </p:sp>
    </p:spTree>
    <p:extLst>
      <p:ext uri="{BB962C8B-B14F-4D97-AF65-F5344CB8AC3E}">
        <p14:creationId xmlns:p14="http://schemas.microsoft.com/office/powerpoint/2010/main" val="2564077176"/>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829425"/>
            <a:ext cx="2171700" cy="485775"/>
          </a:xfrm>
          <a:prstGeom prst="rect">
            <a:avLst/>
          </a:prstGeom>
          <a:ln/>
        </p:spPr>
        <p:txBody>
          <a:bodyPr/>
          <a:lstStyle>
            <a:lvl1pPr>
              <a:defRPr/>
            </a:lvl1pPr>
          </a:lstStyle>
          <a:p>
            <a:fld id="{3FA86920-20DE-6C42-B79A-2777524F2DE7}" type="datetime1">
              <a:rPr lang="en-US" smtClean="0"/>
              <a:t>07-11-14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Company Confidential</a:t>
            </a:r>
          </a:p>
        </p:txBody>
      </p:sp>
      <p:sp>
        <p:nvSpPr>
          <p:cNvPr id="4" name="Rectangle 16"/>
          <p:cNvSpPr>
            <a:spLocks noGrp="1" noChangeArrowheads="1"/>
          </p:cNvSpPr>
          <p:nvPr>
            <p:ph type="sldNum" sz="quarter" idx="12"/>
          </p:nvPr>
        </p:nvSpPr>
        <p:spPr>
          <a:ln/>
        </p:spPr>
        <p:txBody>
          <a:bodyPr/>
          <a:lstStyle>
            <a:lvl1pPr>
              <a:defRPr/>
            </a:lvl1pPr>
          </a:lstStyle>
          <a:p>
            <a:fld id="{9C12EBC0-4DB8-8844-B23F-45E955587560}" type="slidenum">
              <a:rPr lang="en-US"/>
              <a:pPr/>
              <a:t>‹#›</a:t>
            </a:fld>
            <a:endParaRPr lang="en-US"/>
          </a:p>
        </p:txBody>
      </p:sp>
    </p:spTree>
    <p:extLst>
      <p:ext uri="{BB962C8B-B14F-4D97-AF65-F5344CB8AC3E}">
        <p14:creationId xmlns:p14="http://schemas.microsoft.com/office/powerpoint/2010/main" val="3231943961"/>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0513"/>
            <a:ext cx="3308350" cy="1239837"/>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932238" y="290513"/>
            <a:ext cx="5622925" cy="63388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25600"/>
            <a:ext cx="3308350"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829425"/>
            <a:ext cx="2171700" cy="485775"/>
          </a:xfrm>
          <a:prstGeom prst="rect">
            <a:avLst/>
          </a:prstGeom>
          <a:ln/>
        </p:spPr>
        <p:txBody>
          <a:bodyPr/>
          <a:lstStyle>
            <a:lvl1pPr>
              <a:defRPr/>
            </a:lvl1pPr>
          </a:lstStyle>
          <a:p>
            <a:fld id="{DB47F494-AB1D-364C-92B2-645778770961}" type="datetime1">
              <a:rPr lang="en-US" smtClean="0"/>
              <a:t>07-11-14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Confidential</a:t>
            </a:r>
          </a:p>
        </p:txBody>
      </p:sp>
      <p:sp>
        <p:nvSpPr>
          <p:cNvPr id="7" name="Rectangle 16"/>
          <p:cNvSpPr>
            <a:spLocks noGrp="1" noChangeArrowheads="1"/>
          </p:cNvSpPr>
          <p:nvPr>
            <p:ph type="sldNum" sz="quarter" idx="12"/>
          </p:nvPr>
        </p:nvSpPr>
        <p:spPr>
          <a:ln/>
        </p:spPr>
        <p:txBody>
          <a:bodyPr/>
          <a:lstStyle>
            <a:lvl1pPr>
              <a:defRPr/>
            </a:lvl1pPr>
          </a:lstStyle>
          <a:p>
            <a:fld id="{230F3DBB-83F8-664B-8CD7-C59B239E84B2}" type="slidenum">
              <a:rPr lang="en-US"/>
              <a:pPr/>
              <a:t>‹#›</a:t>
            </a:fld>
            <a:endParaRPr lang="en-US"/>
          </a:p>
        </p:txBody>
      </p:sp>
    </p:spTree>
    <p:extLst>
      <p:ext uri="{BB962C8B-B14F-4D97-AF65-F5344CB8AC3E}">
        <p14:creationId xmlns:p14="http://schemas.microsoft.com/office/powerpoint/2010/main" val="348858456"/>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121275"/>
            <a:ext cx="6035675" cy="6032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54050"/>
            <a:ext cx="6035675"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5724525"/>
            <a:ext cx="6035675"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829425"/>
            <a:ext cx="2171700" cy="485775"/>
          </a:xfrm>
          <a:prstGeom prst="rect">
            <a:avLst/>
          </a:prstGeom>
          <a:ln/>
        </p:spPr>
        <p:txBody>
          <a:bodyPr/>
          <a:lstStyle>
            <a:lvl1pPr>
              <a:defRPr/>
            </a:lvl1pPr>
          </a:lstStyle>
          <a:p>
            <a:fld id="{AA4B20F2-8DEE-9242-8897-7751965A41C3}" type="datetime1">
              <a:rPr lang="en-US" smtClean="0"/>
              <a:t>07-11-14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Confidential</a:t>
            </a:r>
          </a:p>
        </p:txBody>
      </p:sp>
      <p:sp>
        <p:nvSpPr>
          <p:cNvPr id="7" name="Rectangle 16"/>
          <p:cNvSpPr>
            <a:spLocks noGrp="1" noChangeArrowheads="1"/>
          </p:cNvSpPr>
          <p:nvPr>
            <p:ph type="sldNum" sz="quarter" idx="12"/>
          </p:nvPr>
        </p:nvSpPr>
        <p:spPr>
          <a:ln/>
        </p:spPr>
        <p:txBody>
          <a:bodyPr/>
          <a:lstStyle>
            <a:lvl1pPr>
              <a:defRPr/>
            </a:lvl1pPr>
          </a:lstStyle>
          <a:p>
            <a:fld id="{7D1245B6-BD2B-C746-B016-17A5385547B6}" type="slidenum">
              <a:rPr lang="en-US"/>
              <a:pPr/>
              <a:t>‹#›</a:t>
            </a:fld>
            <a:endParaRPr lang="en-US"/>
          </a:p>
        </p:txBody>
      </p:sp>
    </p:spTree>
    <p:extLst>
      <p:ext uri="{BB962C8B-B14F-4D97-AF65-F5344CB8AC3E}">
        <p14:creationId xmlns:p14="http://schemas.microsoft.com/office/powerpoint/2010/main" val="587515300"/>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67"/>
          <p:cNvSpPr>
            <a:spLocks noChangeArrowheads="1"/>
          </p:cNvSpPr>
          <p:nvPr userDrawn="1"/>
        </p:nvSpPr>
        <p:spPr bwMode="auto">
          <a:xfrm>
            <a:off x="0" y="6840537"/>
            <a:ext cx="10058400" cy="474663"/>
          </a:xfrm>
          <a:prstGeom prst="rect">
            <a:avLst/>
          </a:prstGeom>
          <a:solidFill>
            <a:schemeClr val="tx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030" name="Rectangle 2"/>
          <p:cNvSpPr>
            <a:spLocks noGrp="1" noChangeArrowheads="1"/>
          </p:cNvSpPr>
          <p:nvPr>
            <p:ph type="title"/>
          </p:nvPr>
        </p:nvSpPr>
        <p:spPr bwMode="auto">
          <a:xfrm>
            <a:off x="457200" y="-152400"/>
            <a:ext cx="937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a:t>Click to </a:t>
            </a:r>
            <a:r>
              <a:rPr lang="en-US" dirty="0" smtClean="0"/>
              <a:t>edit Master </a:t>
            </a:r>
            <a:r>
              <a:rPr lang="en-US" dirty="0"/>
              <a:t>title style</a:t>
            </a:r>
          </a:p>
        </p:txBody>
      </p:sp>
      <p:sp>
        <p:nvSpPr>
          <p:cNvPr id="1031" name="Rectangle 3"/>
          <p:cNvSpPr>
            <a:spLocks noGrp="1" noChangeArrowheads="1"/>
          </p:cNvSpPr>
          <p:nvPr>
            <p:ph type="body" idx="1"/>
          </p:nvPr>
        </p:nvSpPr>
        <p:spPr bwMode="auto">
          <a:xfrm>
            <a:off x="457200" y="1524001"/>
            <a:ext cx="92964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5"/>
          <p:cNvSpPr>
            <a:spLocks noGrp="1" noChangeArrowheads="1"/>
          </p:cNvSpPr>
          <p:nvPr>
            <p:ph type="ftr" sz="quarter" idx="3"/>
          </p:nvPr>
        </p:nvSpPr>
        <p:spPr bwMode="auto">
          <a:xfrm>
            <a:off x="3505200" y="6934200"/>
            <a:ext cx="3048000" cy="304800"/>
          </a:xfrm>
          <a:prstGeom prst="rect">
            <a:avLst/>
          </a:prstGeom>
          <a:noFill/>
          <a:ln w="9525">
            <a:noFill/>
            <a:miter lim="800000"/>
            <a:headEnd/>
            <a:tailEnd/>
          </a:ln>
          <a:effectLst/>
        </p:spPr>
        <p:txBody>
          <a:bodyPr vert="horz" wrap="square" lIns="99256" tIns="49628" rIns="99256" bIns="49628" numCol="1" anchor="t" anchorCtr="0" compatLnSpc="1">
            <a:prstTxWarp prst="textNoShape">
              <a:avLst/>
            </a:prstTxWarp>
          </a:bodyPr>
          <a:lstStyle>
            <a:lvl1pPr algn="ctr">
              <a:defRPr sz="900" b="1" i="1">
                <a:solidFill>
                  <a:srgbClr val="FFFFFF"/>
                </a:solidFill>
                <a:effectLst/>
                <a:latin typeface="Arial" charset="0"/>
                <a:ea typeface="+mn-ea"/>
              </a:defRPr>
            </a:lvl1pPr>
          </a:lstStyle>
          <a:p>
            <a:pPr>
              <a:defRPr/>
            </a:pPr>
            <a:r>
              <a:rPr lang="en-US" dirty="0" smtClean="0"/>
              <a:t>Company Confidential</a:t>
            </a:r>
            <a:endParaRPr lang="en-US" dirty="0"/>
          </a:p>
        </p:txBody>
      </p:sp>
      <p:sp>
        <p:nvSpPr>
          <p:cNvPr id="1034" name="Text Box 10"/>
          <p:cNvSpPr txBox="1">
            <a:spLocks noChangeArrowheads="1"/>
          </p:cNvSpPr>
          <p:nvPr userDrawn="1"/>
        </p:nvSpPr>
        <p:spPr bwMode="auto">
          <a:xfrm>
            <a:off x="7696200" y="646113"/>
            <a:ext cx="2057400" cy="439737"/>
          </a:xfrm>
          <a:prstGeom prst="rect">
            <a:avLst/>
          </a:prstGeom>
          <a:noFill/>
          <a:ln>
            <a:noFill/>
          </a:ln>
          <a:extLst/>
        </p:spPr>
        <p:txBody>
          <a:bodyPr lIns="89080" tIns="44540" rIns="89080" bIns="44540">
            <a:spAutoFit/>
          </a:bodyPr>
          <a:lstStyle>
            <a:lvl1pPr defTabSz="890588" eaLnBrk="0" hangingPunct="0">
              <a:defRPr sz="1600">
                <a:solidFill>
                  <a:schemeClr val="tx1"/>
                </a:solidFill>
                <a:latin typeface="Arial" charset="0"/>
              </a:defRPr>
            </a:lvl1pPr>
            <a:lvl2pPr marL="742950" indent="-285750" defTabSz="890588" eaLnBrk="0" hangingPunct="0">
              <a:defRPr sz="1600">
                <a:solidFill>
                  <a:schemeClr val="tx1"/>
                </a:solidFill>
                <a:latin typeface="Arial" charset="0"/>
              </a:defRPr>
            </a:lvl2pPr>
            <a:lvl3pPr marL="1143000" indent="-228600" defTabSz="890588" eaLnBrk="0" hangingPunct="0">
              <a:defRPr sz="1600">
                <a:solidFill>
                  <a:schemeClr val="tx1"/>
                </a:solidFill>
                <a:latin typeface="Arial" charset="0"/>
              </a:defRPr>
            </a:lvl3pPr>
            <a:lvl4pPr marL="1600200" indent="-228600" defTabSz="890588" eaLnBrk="0" hangingPunct="0">
              <a:defRPr sz="1600">
                <a:solidFill>
                  <a:schemeClr val="tx1"/>
                </a:solidFill>
                <a:latin typeface="Arial" charset="0"/>
              </a:defRPr>
            </a:lvl4pPr>
            <a:lvl5pPr marL="2057400" indent="-228600" defTabSz="890588" eaLnBrk="0" hangingPunct="0">
              <a:defRPr sz="1600">
                <a:solidFill>
                  <a:schemeClr val="tx1"/>
                </a:solidFill>
                <a:latin typeface="Arial" charset="0"/>
              </a:defRPr>
            </a:lvl5pPr>
            <a:lvl6pPr marL="2514600" indent="-228600" algn="r" defTabSz="890588" eaLnBrk="0" fontAlgn="base" hangingPunct="0">
              <a:spcBef>
                <a:spcPct val="0"/>
              </a:spcBef>
              <a:spcAft>
                <a:spcPct val="0"/>
              </a:spcAft>
              <a:defRPr sz="1600">
                <a:solidFill>
                  <a:schemeClr val="tx1"/>
                </a:solidFill>
                <a:latin typeface="Arial" charset="0"/>
              </a:defRPr>
            </a:lvl6pPr>
            <a:lvl7pPr marL="2971800" indent="-228600" algn="r" defTabSz="890588" eaLnBrk="0" fontAlgn="base" hangingPunct="0">
              <a:spcBef>
                <a:spcPct val="0"/>
              </a:spcBef>
              <a:spcAft>
                <a:spcPct val="0"/>
              </a:spcAft>
              <a:defRPr sz="1600">
                <a:solidFill>
                  <a:schemeClr val="tx1"/>
                </a:solidFill>
                <a:latin typeface="Arial" charset="0"/>
              </a:defRPr>
            </a:lvl7pPr>
            <a:lvl8pPr marL="3429000" indent="-228600" algn="r" defTabSz="890588" eaLnBrk="0" fontAlgn="base" hangingPunct="0">
              <a:spcBef>
                <a:spcPct val="0"/>
              </a:spcBef>
              <a:spcAft>
                <a:spcPct val="0"/>
              </a:spcAft>
              <a:defRPr sz="1600">
                <a:solidFill>
                  <a:schemeClr val="tx1"/>
                </a:solidFill>
                <a:latin typeface="Arial" charset="0"/>
              </a:defRPr>
            </a:lvl8pPr>
            <a:lvl9pPr marL="3886200" indent="-228600" algn="r" defTabSz="890588" eaLnBrk="0" fontAlgn="base" hangingPunct="0">
              <a:spcBef>
                <a:spcPct val="0"/>
              </a:spcBef>
              <a:spcAft>
                <a:spcPct val="0"/>
              </a:spcAft>
              <a:defRPr sz="1600">
                <a:solidFill>
                  <a:schemeClr val="tx1"/>
                </a:solidFill>
                <a:latin typeface="Arial" charset="0"/>
              </a:defRPr>
            </a:lvl9pPr>
          </a:lstStyle>
          <a:p>
            <a:pPr algn="l" eaLnBrk="1" hangingPunct="1">
              <a:spcBef>
                <a:spcPct val="50000"/>
              </a:spcBef>
              <a:defRPr/>
            </a:pPr>
            <a:endParaRPr lang="en-US" sz="2300" smtClean="0">
              <a:latin typeface="Times New Roman" pitchFamily="18" charset="0"/>
              <a:ea typeface="+mn-ea"/>
            </a:endParaRPr>
          </a:p>
        </p:txBody>
      </p:sp>
      <p:sp>
        <p:nvSpPr>
          <p:cNvPr id="1039" name="Rectangle 15"/>
          <p:cNvSpPr>
            <a:spLocks noChangeArrowheads="1"/>
          </p:cNvSpPr>
          <p:nvPr userDrawn="1"/>
        </p:nvSpPr>
        <p:spPr bwMode="auto">
          <a:xfrm>
            <a:off x="7315200" y="6781800"/>
            <a:ext cx="304800" cy="152400"/>
          </a:xfrm>
          <a:prstGeom prst="rect">
            <a:avLst/>
          </a:prstGeom>
          <a:no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040" name="Rectangle 16"/>
          <p:cNvSpPr>
            <a:spLocks noGrp="1" noChangeArrowheads="1"/>
          </p:cNvSpPr>
          <p:nvPr>
            <p:ph type="sldNum" sz="quarter" idx="4"/>
          </p:nvPr>
        </p:nvSpPr>
        <p:spPr bwMode="auto">
          <a:xfrm>
            <a:off x="381000" y="6934200"/>
            <a:ext cx="990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900" b="1">
                <a:solidFill>
                  <a:srgbClr val="FFFFFF"/>
                </a:solidFill>
              </a:defRPr>
            </a:lvl1pPr>
          </a:lstStyle>
          <a:p>
            <a:fld id="{029E6278-F10F-7342-8FC9-50E2D4E19C3F}" type="slidenum">
              <a:rPr lang="en-US" smtClean="0"/>
              <a:pPr/>
              <a:t>‹#›</a:t>
            </a:fld>
            <a:endParaRPr lang="en-US" dirty="0"/>
          </a:p>
        </p:txBody>
      </p:sp>
      <p:sp>
        <p:nvSpPr>
          <p:cNvPr id="1105" name="Rectangle 81"/>
          <p:cNvSpPr>
            <a:spLocks noChangeArrowheads="1"/>
          </p:cNvSpPr>
          <p:nvPr userDrawn="1"/>
        </p:nvSpPr>
        <p:spPr bwMode="auto">
          <a:xfrm>
            <a:off x="9888538" y="4257675"/>
            <a:ext cx="184150" cy="641350"/>
          </a:xfrm>
          <a:prstGeom prst="rect">
            <a:avLst/>
          </a:prstGeom>
          <a:noFill/>
          <a:ln w="9525">
            <a:noFill/>
            <a:miter lim="800000"/>
            <a:headEnd/>
            <a:tailEnd/>
          </a:ln>
          <a:effectLst/>
        </p:spPr>
        <p:txBody>
          <a:bodyPr wrap="none">
            <a:spAutoFit/>
          </a:bodyPr>
          <a:lstStyle/>
          <a:p>
            <a:pPr>
              <a:defRPr/>
            </a:pPr>
            <a:endParaRPr lang="en-US" sz="3600">
              <a:effectLst>
                <a:outerShdw blurRad="38100" dist="38100" dir="2700000" algn="tl">
                  <a:srgbClr val="C0C0C0"/>
                </a:outerShdw>
              </a:effectLst>
              <a:ea typeface="+mn-ea"/>
            </a:endParaRPr>
          </a:p>
        </p:txBody>
      </p:sp>
      <p:sp>
        <p:nvSpPr>
          <p:cNvPr id="20" name="Rectangle 67"/>
          <p:cNvSpPr>
            <a:spLocks noChangeArrowheads="1"/>
          </p:cNvSpPr>
          <p:nvPr userDrawn="1"/>
        </p:nvSpPr>
        <p:spPr bwMode="auto">
          <a:xfrm>
            <a:off x="0" y="609600"/>
            <a:ext cx="381000" cy="474663"/>
          </a:xfrm>
          <a:prstGeom prst="rect">
            <a:avLst/>
          </a:prstGeom>
          <a:solidFill>
            <a:srgbClr val="217799"/>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13" name="Picture 55"/>
          <p:cNvPicPr>
            <a:picLocks noChangeAspect="1" noChangeArrowheads="1"/>
          </p:cNvPicPr>
          <p:nvPr userDrawn="1"/>
        </p:nvPicPr>
        <p:blipFill>
          <a:blip r:embed="rId12" cstate="email">
            <a:extLst>
              <a:ext uri="{28A0092B-C50C-407E-A947-70E740481C1C}">
                <a14:useLocalDpi xmlns:a14="http://schemas.microsoft.com/office/drawing/2010/main" val="0"/>
              </a:ext>
            </a:extLst>
          </a:blip>
          <a:stretch>
            <a:fillRect/>
          </a:stretch>
        </p:blipFill>
        <p:spPr bwMode="auto">
          <a:xfrm>
            <a:off x="7467600" y="6870511"/>
            <a:ext cx="2192037" cy="35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1"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12" r:id="rId10"/>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l" defTabSz="993775" rtl="0" eaLnBrk="0" fontAlgn="base" hangingPunct="0">
        <a:lnSpc>
          <a:spcPct val="80000"/>
        </a:lnSpc>
        <a:spcBef>
          <a:spcPct val="0"/>
        </a:spcBef>
        <a:spcAft>
          <a:spcPct val="0"/>
        </a:spcAft>
        <a:defRPr sz="3400">
          <a:solidFill>
            <a:schemeClr val="tx1"/>
          </a:solidFill>
          <a:latin typeface="+mj-lt"/>
          <a:ea typeface="ＭＳ Ｐゴシック" charset="0"/>
          <a:cs typeface="+mj-cs"/>
        </a:defRPr>
      </a:lvl1pPr>
      <a:lvl2pPr algn="l" defTabSz="993775" rtl="0" eaLnBrk="0" fontAlgn="base" hangingPunct="0">
        <a:lnSpc>
          <a:spcPct val="80000"/>
        </a:lnSpc>
        <a:spcBef>
          <a:spcPct val="0"/>
        </a:spcBef>
        <a:spcAft>
          <a:spcPct val="0"/>
        </a:spcAft>
        <a:defRPr sz="4000">
          <a:solidFill>
            <a:schemeClr val="bg1"/>
          </a:solidFill>
          <a:latin typeface="Arial" charset="0"/>
          <a:ea typeface="ＭＳ Ｐゴシック" charset="0"/>
        </a:defRPr>
      </a:lvl2pPr>
      <a:lvl3pPr algn="l" defTabSz="993775" rtl="0" eaLnBrk="0" fontAlgn="base" hangingPunct="0">
        <a:lnSpc>
          <a:spcPct val="80000"/>
        </a:lnSpc>
        <a:spcBef>
          <a:spcPct val="0"/>
        </a:spcBef>
        <a:spcAft>
          <a:spcPct val="0"/>
        </a:spcAft>
        <a:defRPr sz="4000">
          <a:solidFill>
            <a:schemeClr val="bg1"/>
          </a:solidFill>
          <a:latin typeface="Arial" charset="0"/>
          <a:ea typeface="ＭＳ Ｐゴシック" charset="0"/>
        </a:defRPr>
      </a:lvl3pPr>
      <a:lvl4pPr algn="l" defTabSz="993775" rtl="0" eaLnBrk="0" fontAlgn="base" hangingPunct="0">
        <a:lnSpc>
          <a:spcPct val="80000"/>
        </a:lnSpc>
        <a:spcBef>
          <a:spcPct val="0"/>
        </a:spcBef>
        <a:spcAft>
          <a:spcPct val="0"/>
        </a:spcAft>
        <a:defRPr sz="4000">
          <a:solidFill>
            <a:schemeClr val="bg1"/>
          </a:solidFill>
          <a:latin typeface="Arial" charset="0"/>
          <a:ea typeface="ＭＳ Ｐゴシック" charset="0"/>
        </a:defRPr>
      </a:lvl4pPr>
      <a:lvl5pPr algn="l" defTabSz="993775" rtl="0" eaLnBrk="0" fontAlgn="base" hangingPunct="0">
        <a:lnSpc>
          <a:spcPct val="80000"/>
        </a:lnSpc>
        <a:spcBef>
          <a:spcPct val="0"/>
        </a:spcBef>
        <a:spcAft>
          <a:spcPct val="0"/>
        </a:spcAft>
        <a:defRPr sz="4000">
          <a:solidFill>
            <a:schemeClr val="bg1"/>
          </a:solidFill>
          <a:latin typeface="Arial" charset="0"/>
          <a:ea typeface="ＭＳ Ｐゴシック" charset="0"/>
        </a:defRPr>
      </a:lvl5pPr>
      <a:lvl6pPr marL="457200" algn="l" defTabSz="993775" rtl="0" fontAlgn="base">
        <a:lnSpc>
          <a:spcPct val="80000"/>
        </a:lnSpc>
        <a:spcBef>
          <a:spcPct val="0"/>
        </a:spcBef>
        <a:spcAft>
          <a:spcPct val="0"/>
        </a:spcAft>
        <a:defRPr sz="4000">
          <a:solidFill>
            <a:schemeClr val="bg1"/>
          </a:solidFill>
          <a:latin typeface="Arial" charset="0"/>
        </a:defRPr>
      </a:lvl6pPr>
      <a:lvl7pPr marL="914400" algn="l" defTabSz="993775" rtl="0" fontAlgn="base">
        <a:lnSpc>
          <a:spcPct val="80000"/>
        </a:lnSpc>
        <a:spcBef>
          <a:spcPct val="0"/>
        </a:spcBef>
        <a:spcAft>
          <a:spcPct val="0"/>
        </a:spcAft>
        <a:defRPr sz="4000">
          <a:solidFill>
            <a:schemeClr val="bg1"/>
          </a:solidFill>
          <a:latin typeface="Arial" charset="0"/>
        </a:defRPr>
      </a:lvl7pPr>
      <a:lvl8pPr marL="1371600" algn="l" defTabSz="993775" rtl="0" fontAlgn="base">
        <a:lnSpc>
          <a:spcPct val="80000"/>
        </a:lnSpc>
        <a:spcBef>
          <a:spcPct val="0"/>
        </a:spcBef>
        <a:spcAft>
          <a:spcPct val="0"/>
        </a:spcAft>
        <a:defRPr sz="4000">
          <a:solidFill>
            <a:schemeClr val="bg1"/>
          </a:solidFill>
          <a:latin typeface="Arial" charset="0"/>
        </a:defRPr>
      </a:lvl8pPr>
      <a:lvl9pPr marL="1828800" algn="l" defTabSz="993775" rtl="0" fontAlgn="base">
        <a:lnSpc>
          <a:spcPct val="80000"/>
        </a:lnSpc>
        <a:spcBef>
          <a:spcPct val="0"/>
        </a:spcBef>
        <a:spcAft>
          <a:spcPct val="0"/>
        </a:spcAft>
        <a:defRPr sz="4000">
          <a:solidFill>
            <a:schemeClr val="bg1"/>
          </a:solidFill>
          <a:latin typeface="Arial" charset="0"/>
        </a:defRPr>
      </a:lvl9pPr>
    </p:titleStyle>
    <p:bodyStyle>
      <a:lvl1pPr marL="0" indent="0" algn="l" defTabSz="993775" rtl="0" eaLnBrk="0" fontAlgn="base" hangingPunct="0">
        <a:spcBef>
          <a:spcPct val="20000"/>
        </a:spcBef>
        <a:spcAft>
          <a:spcPct val="0"/>
        </a:spcAft>
        <a:buClr>
          <a:srgbClr val="162143"/>
        </a:buClr>
        <a:buFontTx/>
        <a:buNone/>
        <a:defRPr sz="2400">
          <a:solidFill>
            <a:schemeClr val="tx1"/>
          </a:solidFill>
          <a:latin typeface="+mn-lt"/>
          <a:ea typeface="ＭＳ Ｐゴシック" charset="0"/>
          <a:cs typeface="+mn-cs"/>
        </a:defRPr>
      </a:lvl1pPr>
      <a:lvl2pPr marL="571500" indent="-233363" algn="l" defTabSz="993775" rtl="0" eaLnBrk="0" fontAlgn="base" hangingPunct="0">
        <a:spcBef>
          <a:spcPct val="20000"/>
        </a:spcBef>
        <a:spcAft>
          <a:spcPct val="0"/>
        </a:spcAft>
        <a:buClr>
          <a:srgbClr val="89BB3D"/>
        </a:buClr>
        <a:buSzPct val="120000"/>
        <a:buFont typeface="Times" charset="0"/>
        <a:buChar char="•"/>
        <a:defRPr sz="2200">
          <a:solidFill>
            <a:schemeClr val="tx1"/>
          </a:solidFill>
          <a:latin typeface="+mn-lt"/>
          <a:ea typeface="ＭＳ Ｐゴシック" charset="0"/>
        </a:defRPr>
      </a:lvl2pPr>
      <a:lvl3pPr marL="804863" indent="-233363" algn="l" defTabSz="993775" rtl="0" eaLnBrk="0" fontAlgn="base" hangingPunct="0">
        <a:spcBef>
          <a:spcPct val="20000"/>
        </a:spcBef>
        <a:spcAft>
          <a:spcPct val="0"/>
        </a:spcAft>
        <a:buClr>
          <a:srgbClr val="719F2E"/>
        </a:buClr>
        <a:buFont typeface="Times" charset="0"/>
        <a:buChar char="-"/>
        <a:defRPr sz="2000">
          <a:solidFill>
            <a:schemeClr val="tx1"/>
          </a:solidFill>
          <a:latin typeface="+mn-lt"/>
          <a:ea typeface="ＭＳ Ｐゴシック" charset="0"/>
        </a:defRPr>
      </a:lvl3pPr>
      <a:lvl4pPr marL="1027113" indent="-222250" algn="l" defTabSz="993775" rtl="0" eaLnBrk="0" fontAlgn="base" hangingPunct="0">
        <a:spcBef>
          <a:spcPct val="20000"/>
        </a:spcBef>
        <a:spcAft>
          <a:spcPct val="0"/>
        </a:spcAft>
        <a:buClr>
          <a:srgbClr val="719F2E"/>
        </a:buClr>
        <a:buFont typeface="Wingdings" charset="0"/>
        <a:buChar char="§"/>
        <a:defRPr sz="1800">
          <a:solidFill>
            <a:schemeClr val="tx1"/>
          </a:solidFill>
          <a:latin typeface="+mn-lt"/>
          <a:ea typeface="ＭＳ Ｐゴシック" charset="0"/>
        </a:defRPr>
      </a:lvl4pPr>
      <a:lvl5pPr marL="1195388" indent="-168275" algn="l" defTabSz="993775" rtl="0" eaLnBrk="0" fontAlgn="base" hangingPunct="0">
        <a:spcBef>
          <a:spcPct val="20000"/>
        </a:spcBef>
        <a:spcAft>
          <a:spcPct val="0"/>
        </a:spcAft>
        <a:buClr>
          <a:srgbClr val="719F2E"/>
        </a:buClr>
        <a:buChar char="-"/>
        <a:defRPr sz="1600">
          <a:solidFill>
            <a:schemeClr val="tx1"/>
          </a:solidFill>
          <a:latin typeface="+mn-lt"/>
          <a:ea typeface="ＭＳ Ｐゴシック" charset="0"/>
        </a:defRPr>
      </a:lvl5pPr>
      <a:lvl6pPr marL="2535238" indent="-249238" algn="l" defTabSz="993775" rtl="0" fontAlgn="base">
        <a:spcBef>
          <a:spcPct val="20000"/>
        </a:spcBef>
        <a:spcAft>
          <a:spcPct val="0"/>
        </a:spcAft>
        <a:buClr>
          <a:srgbClr val="719F2E"/>
        </a:buClr>
        <a:buChar char="-"/>
        <a:defRPr sz="1400">
          <a:solidFill>
            <a:schemeClr val="tx1"/>
          </a:solidFill>
          <a:latin typeface="+mn-lt"/>
        </a:defRPr>
      </a:lvl6pPr>
      <a:lvl7pPr marL="2992438" indent="-249238" algn="l" defTabSz="993775" rtl="0" fontAlgn="base">
        <a:spcBef>
          <a:spcPct val="20000"/>
        </a:spcBef>
        <a:spcAft>
          <a:spcPct val="0"/>
        </a:spcAft>
        <a:buClr>
          <a:srgbClr val="719F2E"/>
        </a:buClr>
        <a:buChar char="-"/>
        <a:defRPr sz="1400">
          <a:solidFill>
            <a:schemeClr val="tx1"/>
          </a:solidFill>
          <a:latin typeface="+mn-lt"/>
        </a:defRPr>
      </a:lvl7pPr>
      <a:lvl8pPr marL="3449638" indent="-249238" algn="l" defTabSz="993775" rtl="0" fontAlgn="base">
        <a:spcBef>
          <a:spcPct val="20000"/>
        </a:spcBef>
        <a:spcAft>
          <a:spcPct val="0"/>
        </a:spcAft>
        <a:buClr>
          <a:srgbClr val="719F2E"/>
        </a:buClr>
        <a:buChar char="-"/>
        <a:defRPr sz="1400">
          <a:solidFill>
            <a:schemeClr val="tx1"/>
          </a:solidFill>
          <a:latin typeface="+mn-lt"/>
        </a:defRPr>
      </a:lvl8pPr>
      <a:lvl9pPr marL="3906838" indent="-249238" algn="l" defTabSz="993775" rtl="0" fontAlgn="base">
        <a:spcBef>
          <a:spcPct val="20000"/>
        </a:spcBef>
        <a:spcAft>
          <a:spcPct val="0"/>
        </a:spcAft>
        <a:buClr>
          <a:srgbClr val="719F2E"/>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0.png"/><Relationship Id="rId10"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alphaModFix amt="36000"/>
            <a:extLst>
              <a:ext uri="{28A0092B-C50C-407E-A947-70E740481C1C}">
                <a14:useLocalDpi xmlns:a14="http://schemas.microsoft.com/office/drawing/2010/main"/>
              </a:ext>
            </a:extLst>
          </a:blip>
          <a:srcRect/>
          <a:stretch/>
        </p:blipFill>
        <p:spPr>
          <a:xfrm>
            <a:off x="0" y="0"/>
            <a:ext cx="10058400" cy="6865732"/>
          </a:xfrm>
          <a:prstGeom prst="rect">
            <a:avLst/>
          </a:prstGeom>
        </p:spPr>
      </p:pic>
      <p:sp>
        <p:nvSpPr>
          <p:cNvPr id="24" name="Rectangle 66"/>
          <p:cNvSpPr>
            <a:spLocks noChangeArrowheads="1"/>
          </p:cNvSpPr>
          <p:nvPr/>
        </p:nvSpPr>
        <p:spPr bwMode="auto">
          <a:xfrm>
            <a:off x="0" y="617538"/>
            <a:ext cx="10058400" cy="2133600"/>
          </a:xfrm>
          <a:prstGeom prst="rect">
            <a:avLst/>
          </a:prstGeom>
          <a:solidFill>
            <a:srgbClr val="217799"/>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8" name="Picture 16" descr="bboxnetservlogo-1a-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1999"/>
            <a:ext cx="2667000" cy="40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838200" y="1455738"/>
            <a:ext cx="7086600" cy="1219200"/>
          </a:xfrm>
        </p:spPr>
        <p:txBody>
          <a:bodyPr/>
          <a:lstStyle/>
          <a:p>
            <a:pPr>
              <a:lnSpc>
                <a:spcPct val="90000"/>
              </a:lnSpc>
            </a:pPr>
            <a:r>
              <a:rPr lang="en-US" sz="4000" dirty="0" smtClean="0"/>
              <a:t>High Availability for Industrial Ethernet Networks</a:t>
            </a:r>
            <a:endParaRPr lang="en-US" sz="4000" dirty="0"/>
          </a:p>
        </p:txBody>
      </p:sp>
    </p:spTree>
    <p:extLst>
      <p:ext uri="{BB962C8B-B14F-4D97-AF65-F5344CB8AC3E}">
        <p14:creationId xmlns:p14="http://schemas.microsoft.com/office/powerpoint/2010/main" val="19105745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ltLang="zh-TW" dirty="0"/>
              <a:t>During a link failure, system fails over </a:t>
            </a:r>
            <a:r>
              <a:rPr lang="en-US" altLang="zh-TW" dirty="0" smtClean="0"/>
              <a:t/>
            </a:r>
            <a:br>
              <a:rPr lang="en-US" altLang="zh-TW" dirty="0" smtClean="0"/>
            </a:br>
            <a:r>
              <a:rPr lang="en-US" altLang="zh-TW" dirty="0" smtClean="0"/>
              <a:t>to </a:t>
            </a:r>
            <a:r>
              <a:rPr lang="en-US" altLang="zh-TW" dirty="0"/>
              <a:t>the backup path in &lt; 30 </a:t>
            </a:r>
            <a:r>
              <a:rPr lang="en-US" altLang="zh-TW" dirty="0" err="1"/>
              <a:t>ms.</a:t>
            </a:r>
            <a:endParaRPr lang="en-US" altLang="zh-TW" dirty="0"/>
          </a:p>
          <a:p>
            <a:endParaRPr lang="en-US" dirty="0"/>
          </a:p>
        </p:txBody>
      </p:sp>
      <p:sp>
        <p:nvSpPr>
          <p:cNvPr id="14352" name="Title 8"/>
          <p:cNvSpPr>
            <a:spLocks noGrp="1"/>
          </p:cNvSpPr>
          <p:nvPr>
            <p:ph type="title"/>
          </p:nvPr>
        </p:nvSpPr>
        <p:spPr/>
        <p:txBody>
          <a:bodyPr/>
          <a:lstStyle/>
          <a:p>
            <a:pPr eaLnBrk="1" hangingPunct="1"/>
            <a:r>
              <a:rPr lang="en-US" altLang="zh-TW" dirty="0">
                <a:latin typeface="Arial" charset="0"/>
              </a:rPr>
              <a:t>How does an α-Ring work</a:t>
            </a:r>
            <a:r>
              <a:rPr lang="en-US" altLang="zh-TW" dirty="0" smtClean="0">
                <a:latin typeface="Arial" charset="0"/>
              </a:rPr>
              <a:t>? (2) </a:t>
            </a:r>
            <a:endParaRPr lang="en-US" dirty="0">
              <a:latin typeface="Arial" charset="0"/>
            </a:endParaRPr>
          </a:p>
        </p:txBody>
      </p:sp>
      <p:pic>
        <p:nvPicPr>
          <p:cNvPr id="18" name="Picture 30" descr="箭頭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937" y="2819400"/>
            <a:ext cx="4986338"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8" descr="箭頭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5831">
            <a:off x="5999162" y="3363913"/>
            <a:ext cx="20018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22"/>
          <p:cNvGrpSpPr>
            <a:grpSpLocks/>
          </p:cNvGrpSpPr>
          <p:nvPr/>
        </p:nvGrpSpPr>
        <p:grpSpPr bwMode="auto">
          <a:xfrm>
            <a:off x="1751012" y="3795713"/>
            <a:ext cx="5546725" cy="2070100"/>
            <a:chOff x="838" y="1888"/>
            <a:chExt cx="3494" cy="1304"/>
          </a:xfrm>
        </p:grpSpPr>
        <p:pic>
          <p:nvPicPr>
            <p:cNvPr id="21" name="Picture 23" descr="箭頭_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4889">
              <a:off x="3199" y="2432"/>
              <a:ext cx="1133"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descr="箭頭_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 y="1888"/>
              <a:ext cx="1634"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32"/>
          <p:cNvGrpSpPr>
            <a:grpSpLocks/>
          </p:cNvGrpSpPr>
          <p:nvPr/>
        </p:nvGrpSpPr>
        <p:grpSpPr bwMode="auto">
          <a:xfrm>
            <a:off x="233362" y="4876797"/>
            <a:ext cx="9901238" cy="685799"/>
            <a:chOff x="0" y="2659"/>
            <a:chExt cx="6237" cy="432"/>
          </a:xfrm>
        </p:grpSpPr>
        <p:sp>
          <p:nvSpPr>
            <p:cNvPr id="24" name="Text Box 26"/>
            <p:cNvSpPr txBox="1">
              <a:spLocks noChangeArrowheads="1"/>
            </p:cNvSpPr>
            <p:nvPr/>
          </p:nvSpPr>
          <p:spPr bwMode="auto">
            <a:xfrm>
              <a:off x="4536" y="2803"/>
              <a:ext cx="17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100">
                  <a:solidFill>
                    <a:schemeClr val="tx1"/>
                  </a:solidFill>
                  <a:latin typeface="Arial" charset="0"/>
                  <a:ea typeface="MS PGothic" charset="0"/>
                  <a:cs typeface="MS PGothic" charset="0"/>
                </a:defRPr>
              </a:lvl1pPr>
              <a:lvl2pPr marL="742950" indent="-285750" eaLnBrk="0" hangingPunct="0">
                <a:defRPr sz="3100">
                  <a:solidFill>
                    <a:schemeClr val="tx1"/>
                  </a:solidFill>
                  <a:latin typeface="Arial" charset="0"/>
                  <a:ea typeface="MS PGothic" charset="0"/>
                  <a:cs typeface="MS PGothic" charset="0"/>
                </a:defRPr>
              </a:lvl2pPr>
              <a:lvl3pPr marL="1143000" indent="-228600" eaLnBrk="0" hangingPunct="0">
                <a:defRPr sz="3100">
                  <a:solidFill>
                    <a:schemeClr val="tx1"/>
                  </a:solidFill>
                  <a:latin typeface="Arial" charset="0"/>
                  <a:ea typeface="MS PGothic" charset="0"/>
                  <a:cs typeface="MS PGothic" charset="0"/>
                </a:defRPr>
              </a:lvl3pPr>
              <a:lvl4pPr marL="1600200" indent="-228600" eaLnBrk="0" hangingPunct="0">
                <a:defRPr sz="3100">
                  <a:solidFill>
                    <a:schemeClr val="tx1"/>
                  </a:solidFill>
                  <a:latin typeface="Arial" charset="0"/>
                  <a:ea typeface="MS PGothic" charset="0"/>
                  <a:cs typeface="MS PGothic" charset="0"/>
                </a:defRPr>
              </a:lvl4pPr>
              <a:lvl5pPr marL="2057400" indent="-228600" eaLnBrk="0" hangingPunct="0">
                <a:defRPr sz="3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100">
                  <a:solidFill>
                    <a:schemeClr val="tx1"/>
                  </a:solidFill>
                  <a:latin typeface="Arial" charset="0"/>
                  <a:ea typeface="MS PGothic" charset="0"/>
                  <a:cs typeface="MS PGothic" charset="0"/>
                </a:defRPr>
              </a:lvl9pPr>
            </a:lstStyle>
            <a:p>
              <a:pPr algn="l" eaLnBrk="1" hangingPunct="1">
                <a:spcBef>
                  <a:spcPct val="50000"/>
                </a:spcBef>
              </a:pPr>
              <a:r>
                <a:rPr lang="en-US" altLang="zh-TW" sz="1200" b="1" dirty="0"/>
                <a:t>Transmit  “Link change”  information</a:t>
              </a:r>
            </a:p>
          </p:txBody>
        </p:sp>
        <p:sp>
          <p:nvSpPr>
            <p:cNvPr id="25" name="Text Box 27"/>
            <p:cNvSpPr txBox="1">
              <a:spLocks noChangeArrowheads="1"/>
            </p:cNvSpPr>
            <p:nvPr/>
          </p:nvSpPr>
          <p:spPr bwMode="auto">
            <a:xfrm>
              <a:off x="0" y="2659"/>
              <a:ext cx="17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100">
                  <a:solidFill>
                    <a:schemeClr val="tx1"/>
                  </a:solidFill>
                  <a:latin typeface="Arial" charset="0"/>
                  <a:ea typeface="MS PGothic" charset="0"/>
                  <a:cs typeface="MS PGothic" charset="0"/>
                </a:defRPr>
              </a:lvl1pPr>
              <a:lvl2pPr marL="742950" indent="-285750" eaLnBrk="0" hangingPunct="0">
                <a:defRPr sz="3100">
                  <a:solidFill>
                    <a:schemeClr val="tx1"/>
                  </a:solidFill>
                  <a:latin typeface="Arial" charset="0"/>
                  <a:ea typeface="MS PGothic" charset="0"/>
                  <a:cs typeface="MS PGothic" charset="0"/>
                </a:defRPr>
              </a:lvl2pPr>
              <a:lvl3pPr marL="1143000" indent="-228600" eaLnBrk="0" hangingPunct="0">
                <a:defRPr sz="3100">
                  <a:solidFill>
                    <a:schemeClr val="tx1"/>
                  </a:solidFill>
                  <a:latin typeface="Arial" charset="0"/>
                  <a:ea typeface="MS PGothic" charset="0"/>
                  <a:cs typeface="MS PGothic" charset="0"/>
                </a:defRPr>
              </a:lvl3pPr>
              <a:lvl4pPr marL="1600200" indent="-228600" eaLnBrk="0" hangingPunct="0">
                <a:defRPr sz="3100">
                  <a:solidFill>
                    <a:schemeClr val="tx1"/>
                  </a:solidFill>
                  <a:latin typeface="Arial" charset="0"/>
                  <a:ea typeface="MS PGothic" charset="0"/>
                  <a:cs typeface="MS PGothic" charset="0"/>
                </a:defRPr>
              </a:lvl4pPr>
              <a:lvl5pPr marL="2057400" indent="-228600" eaLnBrk="0" hangingPunct="0">
                <a:defRPr sz="3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100">
                  <a:solidFill>
                    <a:schemeClr val="tx1"/>
                  </a:solidFill>
                  <a:latin typeface="Arial" charset="0"/>
                  <a:ea typeface="MS PGothic" charset="0"/>
                  <a:cs typeface="MS PGothic" charset="0"/>
                </a:defRPr>
              </a:lvl9pPr>
            </a:lstStyle>
            <a:p>
              <a:pPr algn="l" eaLnBrk="1" hangingPunct="1">
                <a:spcBef>
                  <a:spcPct val="50000"/>
                </a:spcBef>
              </a:pPr>
              <a:r>
                <a:rPr lang="en-US" altLang="zh-TW" sz="1200" b="1" dirty="0"/>
                <a:t>Transmit  “Link change”  information</a:t>
              </a:r>
            </a:p>
          </p:txBody>
        </p:sp>
      </p:grpSp>
      <p:pic>
        <p:nvPicPr>
          <p:cNvPr id="26" name="Picture 19" descr="底色_實心圓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175" y="3276600"/>
            <a:ext cx="43926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1"/>
          <p:cNvGrpSpPr>
            <a:grpSpLocks/>
          </p:cNvGrpSpPr>
          <p:nvPr/>
        </p:nvGrpSpPr>
        <p:grpSpPr bwMode="auto">
          <a:xfrm>
            <a:off x="2543175" y="3248025"/>
            <a:ext cx="4386262" cy="2276475"/>
            <a:chOff x="1383" y="1633"/>
            <a:chExt cx="2763" cy="1371"/>
          </a:xfrm>
        </p:grpSpPr>
        <p:pic>
          <p:nvPicPr>
            <p:cNvPr id="28" name="Picture 4" descr="底色_圓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3" y="1633"/>
              <a:ext cx="2763" cy="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descr="底色"/>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6" y="1656"/>
              <a:ext cx="2710"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11"/>
          <p:cNvSpPr txBox="1">
            <a:spLocks noChangeArrowheads="1"/>
          </p:cNvSpPr>
          <p:nvPr/>
        </p:nvSpPr>
        <p:spPr bwMode="auto">
          <a:xfrm>
            <a:off x="3124200" y="4038600"/>
            <a:ext cx="2995612" cy="457200"/>
          </a:xfrm>
          <a:prstGeom prst="rect">
            <a:avLst/>
          </a:prstGeom>
          <a:noFill/>
          <a:ln w="9525">
            <a:noFill/>
            <a:miter lim="800000"/>
            <a:headEnd/>
            <a:tailEnd/>
          </a:ln>
          <a:effectLst/>
        </p:spPr>
        <p:txBody>
          <a:bodyPr>
            <a:spAutoFit/>
          </a:bodyPr>
          <a:lstStyle>
            <a:lvl1pPr eaLnBrk="0" hangingPunct="0">
              <a:defRPr sz="3100">
                <a:solidFill>
                  <a:schemeClr val="tx1"/>
                </a:solidFill>
                <a:latin typeface="Arial" charset="0"/>
                <a:ea typeface="MS PGothic" charset="0"/>
                <a:cs typeface="MS PGothic" charset="0"/>
              </a:defRPr>
            </a:lvl1pPr>
            <a:lvl2pPr marL="742950" indent="-285750" eaLnBrk="0" hangingPunct="0">
              <a:defRPr sz="3100">
                <a:solidFill>
                  <a:schemeClr val="tx1"/>
                </a:solidFill>
                <a:latin typeface="Arial" charset="0"/>
                <a:ea typeface="MS PGothic" charset="0"/>
                <a:cs typeface="MS PGothic" charset="0"/>
              </a:defRPr>
            </a:lvl2pPr>
            <a:lvl3pPr marL="1143000" indent="-228600" eaLnBrk="0" hangingPunct="0">
              <a:defRPr sz="3100">
                <a:solidFill>
                  <a:schemeClr val="tx1"/>
                </a:solidFill>
                <a:latin typeface="Arial" charset="0"/>
                <a:ea typeface="MS PGothic" charset="0"/>
                <a:cs typeface="MS PGothic" charset="0"/>
              </a:defRPr>
            </a:lvl3pPr>
            <a:lvl4pPr marL="1600200" indent="-228600" eaLnBrk="0" hangingPunct="0">
              <a:defRPr sz="3100">
                <a:solidFill>
                  <a:schemeClr val="tx1"/>
                </a:solidFill>
                <a:latin typeface="Arial" charset="0"/>
                <a:ea typeface="MS PGothic" charset="0"/>
                <a:cs typeface="MS PGothic" charset="0"/>
              </a:defRPr>
            </a:lvl4pPr>
            <a:lvl5pPr marL="2057400" indent="-228600" eaLnBrk="0" hangingPunct="0">
              <a:defRPr sz="3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100">
                <a:solidFill>
                  <a:schemeClr val="tx1"/>
                </a:solidFill>
                <a:latin typeface="Arial" charset="0"/>
                <a:ea typeface="MS PGothic" charset="0"/>
                <a:cs typeface="MS PGothic" charset="0"/>
              </a:defRPr>
            </a:lvl9pPr>
          </a:lstStyle>
          <a:p>
            <a:pPr eaLnBrk="1" hangingPunct="1">
              <a:spcBef>
                <a:spcPct val="50000"/>
              </a:spcBef>
            </a:pPr>
            <a:r>
              <a:rPr lang="en-US" altLang="zh-TW" sz="2400" b="1" dirty="0">
                <a:solidFill>
                  <a:schemeClr val="bg1"/>
                </a:solidFill>
                <a:effectLst>
                  <a:outerShdw blurRad="38100" dist="38100" dir="2700000" algn="tl">
                    <a:srgbClr val="DDDDDD"/>
                  </a:outerShdw>
                </a:effectLst>
                <a:latin typeface="Arial Black" charset="0"/>
              </a:rPr>
              <a:t>α-</a:t>
            </a:r>
            <a:r>
              <a:rPr lang="en-US" altLang="zh-TW" sz="2400" dirty="0">
                <a:solidFill>
                  <a:schemeClr val="bg1"/>
                </a:solidFill>
                <a:latin typeface="Arial Black" charset="0"/>
              </a:rPr>
              <a:t>Ring &lt; 30ms</a:t>
            </a:r>
          </a:p>
        </p:txBody>
      </p:sp>
      <p:pic>
        <p:nvPicPr>
          <p:cNvPr id="31" name="Picture 13" descr="compu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5425" y="1563688"/>
            <a:ext cx="25209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compu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662" y="5092700"/>
            <a:ext cx="25209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15"/>
          <p:cNvSpPr txBox="1">
            <a:spLocks noChangeArrowheads="1"/>
          </p:cNvSpPr>
          <p:nvPr/>
        </p:nvSpPr>
        <p:spPr bwMode="auto">
          <a:xfrm rot="21280514">
            <a:off x="3820339" y="2949073"/>
            <a:ext cx="1165286" cy="276999"/>
          </a:xfrm>
          <a:prstGeom prst="rect">
            <a:avLst/>
          </a:prstGeom>
          <a:noFill/>
          <a:ln w="9525">
            <a:noFill/>
            <a:miter lim="800000"/>
            <a:headEnd/>
            <a:tailEnd/>
          </a:ln>
          <a:effectLst/>
        </p:spPr>
        <p:txBody>
          <a:bodyPr wrap="square">
            <a:spAutoFit/>
          </a:bodyPr>
          <a:lstStyle/>
          <a:p>
            <a:pPr>
              <a:spcBef>
                <a:spcPct val="50000"/>
              </a:spcBef>
              <a:defRPr/>
            </a:pPr>
            <a:r>
              <a:rPr lang="en-US" altLang="zh-TW" sz="1200" b="1" dirty="0">
                <a:solidFill>
                  <a:srgbClr val="A50021"/>
                </a:solidFill>
                <a:effectLst>
                  <a:outerShdw blurRad="38100" dist="38100" dir="2700000" algn="tl">
                    <a:srgbClr val="C0C0C0"/>
                  </a:outerShdw>
                </a:effectLst>
                <a:ea typeface="ＭＳ Ｐゴシック" charset="-128"/>
                <a:cs typeface="ＭＳ Ｐゴシック" charset="-128"/>
              </a:rPr>
              <a:t>Back up Path</a:t>
            </a:r>
            <a:endParaRPr lang="en-US" altLang="zh-TW" sz="1200" dirty="0">
              <a:solidFill>
                <a:srgbClr val="A50021"/>
              </a:solidFill>
              <a:ea typeface="ＭＳ Ｐゴシック" charset="-128"/>
              <a:cs typeface="ＭＳ Ｐゴシック" charset="-128"/>
            </a:endParaRPr>
          </a:p>
        </p:txBody>
      </p:sp>
      <p:pic>
        <p:nvPicPr>
          <p:cNvPr id="34" name="Picture 17" descr="compu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5925" y="5257800"/>
            <a:ext cx="25209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20"/>
          <p:cNvSpPr>
            <a:spLocks noChangeArrowheads="1"/>
          </p:cNvSpPr>
          <p:nvPr/>
        </p:nvSpPr>
        <p:spPr bwMode="auto">
          <a:xfrm>
            <a:off x="4343400" y="4876800"/>
            <a:ext cx="941387" cy="1130300"/>
          </a:xfrm>
          <a:prstGeom prst="irregularSeal1">
            <a:avLst/>
          </a:prstGeom>
          <a:solidFill>
            <a:srgbClr val="A50021"/>
          </a:solidFill>
          <a:ln w="9525">
            <a:solidFill>
              <a:srgbClr val="A50021"/>
            </a:solidFill>
            <a:miter lim="800000"/>
            <a:headEnd/>
            <a:tailEnd/>
          </a:ln>
        </p:spPr>
        <p:txBody>
          <a:bodyPr wrap="none" anchor="ctr"/>
          <a:lstStyle/>
          <a:p>
            <a:pPr algn="ctr"/>
            <a:r>
              <a:rPr lang="en-US" altLang="zh-TW" sz="1200">
                <a:solidFill>
                  <a:schemeClr val="bg1"/>
                </a:solidFill>
              </a:rPr>
              <a:t>Link </a:t>
            </a:r>
          </a:p>
          <a:p>
            <a:pPr algn="ctr"/>
            <a:r>
              <a:rPr lang="en-US" altLang="zh-TW" sz="1200">
                <a:solidFill>
                  <a:schemeClr val="bg1"/>
                </a:solidFill>
              </a:rPr>
              <a:t>down</a:t>
            </a:r>
          </a:p>
        </p:txBody>
      </p:sp>
      <p:pic>
        <p:nvPicPr>
          <p:cNvPr id="37"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512" y="2716213"/>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9625" y="2500313"/>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9962" y="3268663"/>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0" y="4386263"/>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27387" y="4692650"/>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084002"/>
      </p:ext>
    </p:extLst>
  </p:cSld>
  <p:clrMapOvr>
    <a:masterClrMapping/>
  </p:clrMapOvr>
  <p:transition xmlns:p14="http://schemas.microsoft.com/office/powerpoint/2010/main" spd="med" advClick="0">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10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childTnLst>
                                </p:cTn>
                              </p:par>
                            </p:childTnLst>
                          </p:cTn>
                        </p:par>
                        <p:par>
                          <p:cTn id="15" fill="hold">
                            <p:stCondLst>
                              <p:cond delay="3000"/>
                            </p:stCondLst>
                            <p:childTnLst>
                              <p:par>
                                <p:cTn id="16" presetID="10" presetClass="exit" presetSubtype="0" fill="hold" nodeType="afterEffect">
                                  <p:stCondLst>
                                    <p:cond delay="0"/>
                                  </p:stCondLst>
                                  <p:childTnLst>
                                    <p:animEffect transition="out" filter="fade">
                                      <p:cBhvr>
                                        <p:cTn id="17" dur="2000"/>
                                        <p:tgtEl>
                                          <p:spTgt spid="20"/>
                                        </p:tgtEl>
                                      </p:cBhvr>
                                    </p:animEffect>
                                    <p:set>
                                      <p:cBhvr>
                                        <p:cTn id="18" dur="1" fill="hold">
                                          <p:stCondLst>
                                            <p:cond delay="1999"/>
                                          </p:stCondLst>
                                        </p:cTn>
                                        <p:tgtEl>
                                          <p:spTgt spid="2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23"/>
                                        </p:tgtEl>
                                      </p:cBhvr>
                                    </p:animEffect>
                                    <p:set>
                                      <p:cBhvr>
                                        <p:cTn id="21" dur="1" fill="hold">
                                          <p:stCondLst>
                                            <p:cond delay="1999"/>
                                          </p:stCondLst>
                                        </p:cTn>
                                        <p:tgtEl>
                                          <p:spTgt spid="23"/>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33"/>
                                        </p:tgtEl>
                                      </p:cBhvr>
                                    </p:animEffect>
                                    <p:set>
                                      <p:cBhvr>
                                        <p:cTn id="24" dur="1" fill="hold">
                                          <p:stCondLst>
                                            <p:cond delay="1999"/>
                                          </p:stCondLst>
                                        </p:cTn>
                                        <p:tgtEl>
                                          <p:spTgt spid="33"/>
                                        </p:tgtEl>
                                        <p:attrNameLst>
                                          <p:attrName>style.visibility</p:attrName>
                                        </p:attrNameLst>
                                      </p:cBhvr>
                                      <p:to>
                                        <p:strVal val="hidden"/>
                                      </p:to>
                                    </p:se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par>
                                <p:cTn id="29" presetID="10" presetClass="exit" presetSubtype="0" fill="hold" nodeType="withEffect">
                                  <p:stCondLst>
                                    <p:cond delay="0"/>
                                  </p:stCondLst>
                                  <p:childTnLst>
                                    <p:animEffect transition="out" filter="fade">
                                      <p:cBhvr>
                                        <p:cTn id="30" dur="2000"/>
                                        <p:tgtEl>
                                          <p:spTgt spid="27"/>
                                        </p:tgtEl>
                                      </p:cBhvr>
                                    </p:animEffect>
                                    <p:set>
                                      <p:cBhvr>
                                        <p:cTn id="31" dur="1" fill="hold">
                                          <p:stCondLst>
                                            <p:cond delay="1999"/>
                                          </p:stCondLst>
                                        </p:cTn>
                                        <p:tgtEl>
                                          <p:spTgt spid="27"/>
                                        </p:tgtEl>
                                        <p:attrNameLst>
                                          <p:attrName>style.visibility</p:attrName>
                                        </p:attrNameLst>
                                      </p:cBhvr>
                                      <p:to>
                                        <p:strVal val="hidden"/>
                                      </p:to>
                                    </p:set>
                                  </p:childTnLst>
                                </p:cTn>
                              </p:par>
                            </p:childTnLst>
                          </p:cTn>
                        </p:par>
                        <p:par>
                          <p:cTn id="32" fill="hold">
                            <p:stCondLst>
                              <p:cond delay="7000"/>
                            </p:stCondLst>
                            <p:childTnLst>
                              <p:par>
                                <p:cTn id="33" presetID="2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1000"/>
                                        <p:tgtEl>
                                          <p:spTgt spid="19"/>
                                        </p:tgtEl>
                                      </p:cBhvr>
                                    </p:animEffect>
                                  </p:childTnLst>
                                </p:cTn>
                              </p:par>
                            </p:childTnLst>
                          </p:cTn>
                        </p:par>
                        <p:par>
                          <p:cTn id="36" fill="hold">
                            <p:stCondLst>
                              <p:cond delay="8000"/>
                            </p:stCondLst>
                            <p:childTnLst>
                              <p:par>
                                <p:cTn id="37" presetID="2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latin typeface="Arial" charset="0"/>
              </a:rPr>
              <a:t>Spanning Tree vs. </a:t>
            </a:r>
            <a:r>
              <a:rPr lang="en-US" altLang="zh-TW" dirty="0">
                <a:latin typeface="Folio Bk BT" charset="0"/>
              </a:rPr>
              <a:t>α-Ring</a:t>
            </a:r>
            <a:endParaRPr lang="en-US" dirty="0">
              <a:latin typeface="Arial" charset="0"/>
            </a:endParaRPr>
          </a:p>
        </p:txBody>
      </p:sp>
      <p:sp>
        <p:nvSpPr>
          <p:cNvPr id="15363" name="Content Placeholder 2"/>
          <p:cNvSpPr>
            <a:spLocks noGrp="1"/>
          </p:cNvSpPr>
          <p:nvPr>
            <p:ph idx="1"/>
          </p:nvPr>
        </p:nvSpPr>
        <p:spPr/>
        <p:txBody>
          <a:bodyPr/>
          <a:lstStyle/>
          <a:p>
            <a:pPr eaLnBrk="1" hangingPunct="1">
              <a:buClrTx/>
            </a:pPr>
            <a:r>
              <a:rPr lang="en-US" b="1" dirty="0">
                <a:solidFill>
                  <a:srgbClr val="186C99"/>
                </a:solidFill>
                <a:latin typeface="Arial" charset="0"/>
              </a:rPr>
              <a:t>STP advantages</a:t>
            </a:r>
          </a:p>
          <a:p>
            <a:pPr marL="460375" lvl="1" indent="-285750" eaLnBrk="1" hangingPunct="1">
              <a:buClr>
                <a:srgbClr val="8BBF5B"/>
              </a:buClr>
              <a:buFont typeface="Arial"/>
              <a:buChar char="•"/>
            </a:pPr>
            <a:r>
              <a:rPr lang="en-US" dirty="0">
                <a:latin typeface="Arial" charset="0"/>
                <a:ea typeface="MS PGothic" charset="0"/>
              </a:rPr>
              <a:t>STP preferred if IGMP snooping involved.</a:t>
            </a:r>
          </a:p>
          <a:p>
            <a:pPr marL="460375" lvl="1" indent="-285750" eaLnBrk="1" hangingPunct="1">
              <a:buClr>
                <a:srgbClr val="8BBF5B"/>
              </a:buClr>
              <a:buFont typeface="Arial"/>
              <a:buChar char="•"/>
            </a:pPr>
            <a:r>
              <a:rPr lang="en-US" dirty="0">
                <a:latin typeface="Arial" charset="0"/>
                <a:ea typeface="MS PGothic" charset="0"/>
              </a:rPr>
              <a:t>STP allows definition of path while Alpha-Ring does not.</a:t>
            </a:r>
          </a:p>
          <a:p>
            <a:pPr marL="460375" lvl="1" indent="-285750" eaLnBrk="1" hangingPunct="1">
              <a:buClr>
                <a:srgbClr val="8BBF5B"/>
              </a:buClr>
              <a:buFont typeface="Arial"/>
              <a:buChar char="•"/>
            </a:pPr>
            <a:r>
              <a:rPr lang="en-US" dirty="0">
                <a:latin typeface="Arial" charset="0"/>
                <a:ea typeface="MS PGothic" charset="0"/>
              </a:rPr>
              <a:t>Standardized, interoperability among vendors.</a:t>
            </a:r>
          </a:p>
          <a:p>
            <a:pPr eaLnBrk="1" hangingPunct="1">
              <a:buClrTx/>
              <a:buFontTx/>
              <a:buChar char="•"/>
            </a:pPr>
            <a:endParaRPr lang="en-US" sz="2000" dirty="0">
              <a:latin typeface="Arial" charset="0"/>
            </a:endParaRPr>
          </a:p>
          <a:p>
            <a:pPr eaLnBrk="1" hangingPunct="1">
              <a:buClrTx/>
            </a:pPr>
            <a:r>
              <a:rPr lang="en-US" b="1" dirty="0" smtClean="0">
                <a:solidFill>
                  <a:srgbClr val="186C99"/>
                </a:solidFill>
                <a:latin typeface="Arial" charset="0"/>
              </a:rPr>
              <a:t>Alpha</a:t>
            </a:r>
            <a:r>
              <a:rPr lang="en-US" b="1" dirty="0">
                <a:solidFill>
                  <a:srgbClr val="186C99"/>
                </a:solidFill>
                <a:latin typeface="Arial" charset="0"/>
              </a:rPr>
              <a:t>-Ring advantages</a:t>
            </a:r>
          </a:p>
          <a:p>
            <a:pPr marL="460375" lvl="1" indent="-285750" eaLnBrk="1" hangingPunct="1">
              <a:buClr>
                <a:srgbClr val="8BBF5B"/>
              </a:buClr>
              <a:buFont typeface="Arial" charset="0"/>
              <a:buChar char="•"/>
            </a:pPr>
            <a:r>
              <a:rPr lang="en-US" dirty="0">
                <a:latin typeface="Arial" charset="0"/>
                <a:ea typeface="MS PGothic" charset="0"/>
              </a:rPr>
              <a:t>Faster failover than STP (30 </a:t>
            </a:r>
            <a:r>
              <a:rPr lang="en-US" dirty="0" err="1">
                <a:latin typeface="Arial" charset="0"/>
                <a:ea typeface="MS PGothic" charset="0"/>
              </a:rPr>
              <a:t>msec</a:t>
            </a:r>
            <a:r>
              <a:rPr lang="en-US" dirty="0">
                <a:latin typeface="Arial" charset="0"/>
                <a:ea typeface="MS PGothic" charset="0"/>
              </a:rPr>
              <a:t> vs. 85+ </a:t>
            </a:r>
            <a:r>
              <a:rPr lang="en-US" dirty="0" err="1">
                <a:latin typeface="Arial" charset="0"/>
                <a:ea typeface="MS PGothic" charset="0"/>
              </a:rPr>
              <a:t>msec</a:t>
            </a:r>
            <a:r>
              <a:rPr lang="en-US" dirty="0">
                <a:latin typeface="Arial" charset="0"/>
                <a:ea typeface="MS PGothic" charset="0"/>
              </a:rPr>
              <a:t>).</a:t>
            </a:r>
          </a:p>
          <a:p>
            <a:pPr marL="460375" lvl="1" indent="-285750" eaLnBrk="1" hangingPunct="1">
              <a:buClr>
                <a:srgbClr val="8BBF5B"/>
              </a:buClr>
              <a:buFont typeface="Arial" charset="0"/>
              <a:buChar char="•"/>
            </a:pPr>
            <a:r>
              <a:rPr lang="en-US" dirty="0">
                <a:latin typeface="Arial" charset="0"/>
                <a:ea typeface="MS PGothic" charset="0"/>
              </a:rPr>
              <a:t>More flexible topology, no need to define hierarchy.</a:t>
            </a:r>
          </a:p>
          <a:p>
            <a:pPr marL="460375" lvl="1" indent="-285750" eaLnBrk="1" hangingPunct="1">
              <a:buClr>
                <a:srgbClr val="8BBF5B"/>
              </a:buClr>
              <a:buFont typeface="Arial" charset="0"/>
              <a:buChar char="•"/>
            </a:pPr>
            <a:r>
              <a:rPr lang="en-US" dirty="0">
                <a:latin typeface="Arial" charset="0"/>
                <a:ea typeface="MS PGothic" charset="0"/>
              </a:rPr>
              <a:t>Easier to set up.</a:t>
            </a:r>
          </a:p>
          <a:p>
            <a:pPr marL="460375" lvl="1" indent="-285750" eaLnBrk="1" hangingPunct="1">
              <a:buClr>
                <a:srgbClr val="8BBF5B"/>
              </a:buClr>
              <a:buFont typeface="Arial" charset="0"/>
              <a:buChar char="•"/>
            </a:pPr>
            <a:r>
              <a:rPr lang="en-US" dirty="0">
                <a:latin typeface="Arial" charset="0"/>
                <a:ea typeface="MS PGothic" charset="0"/>
              </a:rPr>
              <a:t>Consumes less data plane </a:t>
            </a:r>
            <a:r>
              <a:rPr lang="en-US" dirty="0" smtClean="0">
                <a:latin typeface="Arial" charset="0"/>
                <a:ea typeface="MS PGothic" charset="0"/>
              </a:rPr>
              <a:t>bandwidth</a:t>
            </a:r>
            <a:r>
              <a:rPr lang="en-US" dirty="0">
                <a:latin typeface="Arial" charset="0"/>
                <a:ea typeface="MS PGothic" charset="0"/>
              </a:rPr>
              <a:t> </a:t>
            </a:r>
            <a:r>
              <a:rPr lang="en-US" dirty="0" smtClean="0">
                <a:latin typeface="Arial" charset="0"/>
                <a:ea typeface="MS PGothic" charset="0"/>
              </a:rPr>
              <a:t>by not</a:t>
            </a:r>
            <a:br>
              <a:rPr lang="en-US" dirty="0" smtClean="0">
                <a:latin typeface="Arial" charset="0"/>
                <a:ea typeface="MS PGothic" charset="0"/>
              </a:rPr>
            </a:br>
            <a:r>
              <a:rPr lang="en-US" dirty="0" smtClean="0">
                <a:latin typeface="Arial" charset="0"/>
                <a:ea typeface="MS PGothic" charset="0"/>
              </a:rPr>
              <a:t>continuously sending test </a:t>
            </a:r>
            <a:r>
              <a:rPr lang="en-US" dirty="0">
                <a:latin typeface="Arial" charset="0"/>
                <a:ea typeface="MS PGothic" charset="0"/>
              </a:rPr>
              <a:t>packets.</a:t>
            </a:r>
          </a:p>
        </p:txBody>
      </p:sp>
      <p:pic>
        <p:nvPicPr>
          <p:cNvPr id="5" name="Picture 4" descr="BINARYMATRIX_PC.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24800" y="0"/>
            <a:ext cx="2133600" cy="6858000"/>
          </a:xfrm>
          <a:prstGeom prst="rect">
            <a:avLst/>
          </a:prstGeom>
        </p:spPr>
      </p:pic>
    </p:spTree>
    <p:extLst>
      <p:ext uri="{BB962C8B-B14F-4D97-AF65-F5344CB8AC3E}">
        <p14:creationId xmlns:p14="http://schemas.microsoft.com/office/powerpoint/2010/main" val="26488395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Rectangle 11"/>
          <p:cNvSpPr>
            <a:spLocks noChangeArrowheads="1"/>
          </p:cNvSpPr>
          <p:nvPr/>
        </p:nvSpPr>
        <p:spPr bwMode="auto">
          <a:xfrm>
            <a:off x="3581400" y="34290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400" b="1">
                <a:solidFill>
                  <a:srgbClr val="CC3300"/>
                </a:solidFill>
              </a:rPr>
              <a:t>	</a:t>
            </a:r>
            <a:r>
              <a:rPr lang="en-US" sz="2400"/>
              <a:t> </a:t>
            </a:r>
          </a:p>
        </p:txBody>
      </p:sp>
      <p:sp>
        <p:nvSpPr>
          <p:cNvPr id="6" name="Title 5"/>
          <p:cNvSpPr>
            <a:spLocks noGrp="1"/>
          </p:cNvSpPr>
          <p:nvPr>
            <p:ph type="title"/>
          </p:nvPr>
        </p:nvSpPr>
        <p:spPr/>
        <p:txBody>
          <a:bodyPr/>
          <a:lstStyle/>
          <a:p>
            <a:r>
              <a:rPr lang="en-US" dirty="0" smtClean="0"/>
              <a:t>Why Black Box?</a:t>
            </a:r>
            <a:endParaRPr lang="en-US" dirty="0"/>
          </a:p>
        </p:txBody>
      </p:sp>
      <p:pic>
        <p:nvPicPr>
          <p:cNvPr id="22" name="Picture 21"/>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4343400" y="3044623"/>
            <a:ext cx="5748003" cy="3803261"/>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6"/>
          <p:cNvSpPr>
            <a:spLocks noChangeArrowheads="1"/>
          </p:cNvSpPr>
          <p:nvPr/>
        </p:nvSpPr>
        <p:spPr bwMode="auto">
          <a:xfrm>
            <a:off x="3352800" y="1531938"/>
            <a:ext cx="6400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200" dirty="0">
                <a:latin typeface="Arial"/>
                <a:cs typeface="Arial"/>
              </a:rPr>
              <a:t>24/</a:t>
            </a:r>
            <a:r>
              <a:rPr lang="en-US" sz="2200" dirty="0" smtClean="0">
                <a:latin typeface="Arial"/>
                <a:cs typeface="Arial"/>
              </a:rPr>
              <a:t>7</a:t>
            </a:r>
            <a:r>
              <a:rPr lang="en-US" sz="2200" dirty="0">
                <a:latin typeface="Arial"/>
                <a:cs typeface="Arial"/>
              </a:rPr>
              <a:t> </a:t>
            </a:r>
            <a:r>
              <a:rPr lang="en-US" sz="2200" b="1" dirty="0" smtClean="0">
                <a:solidFill>
                  <a:srgbClr val="8BBF5B"/>
                </a:solidFill>
                <a:latin typeface="Arial"/>
                <a:cs typeface="Arial"/>
              </a:rPr>
              <a:t>FREE</a:t>
            </a:r>
            <a:r>
              <a:rPr lang="en-US" sz="2200" dirty="0" smtClean="0">
                <a:latin typeface="Arial"/>
                <a:cs typeface="Arial"/>
              </a:rPr>
              <a:t>, live Tech Support </a:t>
            </a:r>
            <a:endParaRPr lang="en-US" sz="2200" dirty="0">
              <a:latin typeface="Arial"/>
              <a:cs typeface="Arial"/>
            </a:endParaRPr>
          </a:p>
          <a:p>
            <a:pPr algn="l"/>
            <a:r>
              <a:rPr lang="en-US" sz="2200" dirty="0" smtClean="0">
                <a:latin typeface="Arial"/>
                <a:cs typeface="Arial"/>
              </a:rPr>
              <a:t>In 60 seconds or less</a:t>
            </a:r>
            <a:r>
              <a:rPr lang="en-US" sz="2400" b="1" dirty="0">
                <a:solidFill>
                  <a:srgbClr val="CC3300"/>
                </a:solidFill>
              </a:rPr>
              <a:t>	</a:t>
            </a:r>
            <a:r>
              <a:rPr lang="en-US" sz="2400" dirty="0"/>
              <a:t> </a:t>
            </a:r>
          </a:p>
        </p:txBody>
      </p:sp>
      <p:sp>
        <p:nvSpPr>
          <p:cNvPr id="19463" name="Rectangle 8"/>
          <p:cNvSpPr>
            <a:spLocks noChangeArrowheads="1"/>
          </p:cNvSpPr>
          <p:nvPr/>
        </p:nvSpPr>
        <p:spPr bwMode="auto">
          <a:xfrm>
            <a:off x="685800" y="4495800"/>
            <a:ext cx="4800600"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en-US" sz="2200" dirty="0"/>
              <a:t>No-questions-asked </a:t>
            </a:r>
            <a:r>
              <a:rPr lang="en-US" sz="2200" dirty="0" smtClean="0"/>
              <a:t>protection, </a:t>
            </a:r>
            <a:r>
              <a:rPr lang="en-US" sz="2200" dirty="0"/>
              <a:t>even </a:t>
            </a:r>
            <a:r>
              <a:rPr lang="en-US" sz="2200" dirty="0" smtClean="0"/>
              <a:t/>
            </a:r>
            <a:br>
              <a:rPr lang="en-US" sz="2200" dirty="0" smtClean="0"/>
            </a:br>
            <a:r>
              <a:rPr lang="en-US" sz="2200" dirty="0" smtClean="0"/>
              <a:t>from </a:t>
            </a:r>
            <a:r>
              <a:rPr lang="en-US" sz="2200" dirty="0"/>
              <a:t>accidental drops or spills.	 </a:t>
            </a:r>
          </a:p>
          <a:p>
            <a:pPr algn="l">
              <a:spcBef>
                <a:spcPts val="1200"/>
              </a:spcBef>
            </a:pPr>
            <a:r>
              <a:rPr lang="en-US" sz="2200" dirty="0"/>
              <a:t>One Year to </a:t>
            </a:r>
            <a:r>
              <a:rPr lang="en-US" sz="2200" b="1" dirty="0">
                <a:solidFill>
                  <a:srgbClr val="8BBF5B"/>
                </a:solidFill>
              </a:rPr>
              <a:t>LIFETIME</a:t>
            </a:r>
          </a:p>
          <a:p>
            <a:pPr algn="l">
              <a:spcBef>
                <a:spcPts val="1200"/>
              </a:spcBef>
            </a:pPr>
            <a:r>
              <a:rPr lang="en-US" sz="2200" b="1" dirty="0">
                <a:solidFill>
                  <a:srgbClr val="8BBF5B"/>
                </a:solidFill>
              </a:rPr>
              <a:t>45 Day </a:t>
            </a:r>
            <a:r>
              <a:rPr lang="en-US" sz="2200" dirty="0"/>
              <a:t>Return / No Restocking Fee</a:t>
            </a:r>
          </a:p>
        </p:txBody>
      </p:sp>
      <p:sp>
        <p:nvSpPr>
          <p:cNvPr id="19464" name="Rectangle 9"/>
          <p:cNvSpPr>
            <a:spLocks noChangeArrowheads="1"/>
          </p:cNvSpPr>
          <p:nvPr/>
        </p:nvSpPr>
        <p:spPr bwMode="auto">
          <a:xfrm>
            <a:off x="457200" y="1540921"/>
            <a:ext cx="3265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spcBef>
                <a:spcPct val="50000"/>
              </a:spcBef>
            </a:pPr>
            <a:r>
              <a:rPr lang="en-US" sz="2400" b="1" dirty="0">
                <a:solidFill>
                  <a:srgbClr val="217799"/>
                </a:solidFill>
              </a:rPr>
              <a:t>Technical Support</a:t>
            </a:r>
          </a:p>
        </p:txBody>
      </p:sp>
      <p:sp>
        <p:nvSpPr>
          <p:cNvPr id="19465" name="Rectangle 10"/>
          <p:cNvSpPr>
            <a:spLocks noChangeArrowheads="1"/>
          </p:cNvSpPr>
          <p:nvPr/>
        </p:nvSpPr>
        <p:spPr bwMode="auto">
          <a:xfrm>
            <a:off x="457200" y="3962400"/>
            <a:ext cx="3876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2400" b="1" dirty="0" smtClean="0">
                <a:solidFill>
                  <a:srgbClr val="217799"/>
                </a:solidFill>
              </a:rPr>
              <a:t>Industry</a:t>
            </a:r>
            <a:r>
              <a:rPr lang="en-US" altLang="ja-JP" sz="2400" b="1" dirty="0" smtClean="0">
                <a:solidFill>
                  <a:srgbClr val="217799"/>
                </a:solidFill>
              </a:rPr>
              <a:t>’</a:t>
            </a:r>
            <a:r>
              <a:rPr lang="en-US" sz="2400" b="1" dirty="0" smtClean="0">
                <a:solidFill>
                  <a:srgbClr val="217799"/>
                </a:solidFill>
              </a:rPr>
              <a:t>s </a:t>
            </a:r>
            <a:r>
              <a:rPr lang="en-US" sz="2400" b="1" dirty="0">
                <a:solidFill>
                  <a:srgbClr val="217799"/>
                </a:solidFill>
              </a:rPr>
              <a:t>Best Warranties</a:t>
            </a:r>
          </a:p>
        </p:txBody>
      </p:sp>
      <p:sp>
        <p:nvSpPr>
          <p:cNvPr id="19467" name="Rectangle 12"/>
          <p:cNvSpPr>
            <a:spLocks noChangeArrowheads="1"/>
          </p:cNvSpPr>
          <p:nvPr/>
        </p:nvSpPr>
        <p:spPr bwMode="auto">
          <a:xfrm>
            <a:off x="451035" y="2743200"/>
            <a:ext cx="273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2400" b="1" dirty="0">
                <a:solidFill>
                  <a:srgbClr val="217799"/>
                </a:solidFill>
              </a:rPr>
              <a:t>Quality Reputation</a:t>
            </a:r>
          </a:p>
        </p:txBody>
      </p:sp>
      <p:sp>
        <p:nvSpPr>
          <p:cNvPr id="19468" name="Rectangle 13"/>
          <p:cNvSpPr>
            <a:spLocks noChangeArrowheads="1"/>
          </p:cNvSpPr>
          <p:nvPr/>
        </p:nvSpPr>
        <p:spPr bwMode="auto">
          <a:xfrm>
            <a:off x="3352800" y="2743200"/>
            <a:ext cx="403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200" dirty="0"/>
              <a:t>No problems, No </a:t>
            </a:r>
            <a:r>
              <a:rPr lang="en-US" sz="2200" dirty="0" smtClean="0"/>
              <a:t>hassles.</a:t>
            </a:r>
            <a:r>
              <a:rPr lang="en-US" sz="2200" dirty="0"/>
              <a:t>	</a:t>
            </a:r>
          </a:p>
          <a:p>
            <a:pPr algn="l"/>
            <a:r>
              <a:rPr lang="en-US" sz="2200" dirty="0"/>
              <a:t>We make it </a:t>
            </a:r>
            <a:r>
              <a:rPr lang="en-US" sz="2200" b="1" dirty="0">
                <a:solidFill>
                  <a:srgbClr val="8BBF5B"/>
                </a:solidFill>
              </a:rPr>
              <a:t>RIGHT</a:t>
            </a:r>
            <a:r>
              <a:rPr lang="en-US" sz="2200" dirty="0"/>
              <a:t>.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072216661"/>
              </p:ext>
            </p:extLst>
          </p:nvPr>
        </p:nvGraphicFramePr>
        <p:xfrm>
          <a:off x="381000" y="3276600"/>
          <a:ext cx="9226548" cy="3345924"/>
        </p:xfrm>
        <a:graphic>
          <a:graphicData uri="http://schemas.openxmlformats.org/drawingml/2006/table">
            <a:tbl>
              <a:tblPr/>
              <a:tblGrid>
                <a:gridCol w="1987550"/>
                <a:gridCol w="3200400"/>
                <a:gridCol w="4038598"/>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0"/>
                        </a:rPr>
                        <a:t>Features</a:t>
                      </a:r>
                      <a:endParaRPr kumimoji="0" lang="en-US" sz="1800" b="1" i="0" u="none" strike="noStrike" cap="none" normalizeH="0" baseline="0" dirty="0">
                        <a:ln>
                          <a:noFill/>
                        </a:ln>
                        <a:solidFill>
                          <a:schemeClr val="bg1"/>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86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0"/>
                        </a:rPr>
                        <a:t>Commercial</a:t>
                      </a:r>
                      <a:endParaRPr kumimoji="0" lang="en-US" sz="1800" b="1" i="0" u="none" strike="noStrike" cap="none" normalizeH="0" baseline="0" dirty="0">
                        <a:ln>
                          <a:noFill/>
                        </a:ln>
                        <a:solidFill>
                          <a:schemeClr val="bg1"/>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86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0"/>
                        </a:rPr>
                        <a:t>Hardened</a:t>
                      </a:r>
                      <a:endParaRPr kumimoji="0" lang="en-US" sz="1800" b="1" i="0" u="none" strike="noStrike" cap="none" normalizeH="0" baseline="0" dirty="0">
                        <a:ln>
                          <a:noFill/>
                        </a:ln>
                        <a:solidFill>
                          <a:schemeClr val="bg1"/>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86C99"/>
                    </a:solidFill>
                  </a:tcPr>
                </a:tc>
              </a:tr>
              <a:tr h="41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0"/>
                        </a:rPr>
                        <a:t>Mounting Options</a:t>
                      </a:r>
                      <a:endParaRPr kumimoji="0" lang="en-US" sz="1600" b="1"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Arial" charset="0"/>
                          <a:ea typeface="ＭＳ Ｐゴシック" charset="0"/>
                        </a:rPr>
                        <a:t>Rackmount</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DIN rail</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85000"/>
                      </a:schemeClr>
                    </a:solidFill>
                  </a:tcPr>
                </a:tc>
              </a:tr>
              <a:tr h="41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0"/>
                        </a:rPr>
                        <a:t>Environment</a:t>
                      </a:r>
                      <a:endParaRPr kumimoji="0" lang="en-US" sz="1600" b="1"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Data center</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Harsh environment</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0"/>
                        </a:rPr>
                        <a:t>Operating Temp.</a:t>
                      </a:r>
                      <a:endParaRPr kumimoji="0" lang="en-US" sz="1600" b="1"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Normal</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Extended: -40° to +75°C</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41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0"/>
                        </a:rPr>
                        <a:t>Cooling</a:t>
                      </a:r>
                      <a:endParaRPr kumimoji="0" lang="en-US" sz="1600" b="1"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Fan cooling with vents/holes</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Convection cooling with limited ingress points</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0"/>
                        </a:rPr>
                        <a:t>Power</a:t>
                      </a:r>
                      <a:endParaRPr kumimoji="0" lang="en-US" sz="1600" b="1"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AC input</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DC input</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41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0"/>
                        </a:rPr>
                        <a:t>Design</a:t>
                      </a:r>
                      <a:endParaRPr kumimoji="0" lang="en-US" sz="1600" b="1"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Commercial packaging</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Designed to withstand shock, vibrations, </a:t>
                      </a:r>
                      <a:br>
                        <a:rPr kumimoji="0" lang="en-US" sz="1600" b="0" i="0" u="none" strike="noStrike" cap="none" normalizeH="0" baseline="0" dirty="0" smtClean="0">
                          <a:ln>
                            <a:noFill/>
                          </a:ln>
                          <a:solidFill>
                            <a:srgbClr val="000000"/>
                          </a:solidFill>
                          <a:effectLst/>
                          <a:latin typeface="Arial" charset="0"/>
                          <a:ea typeface="ＭＳ Ｐゴシック" charset="0"/>
                        </a:rPr>
                      </a:br>
                      <a:r>
                        <a:rPr kumimoji="0" lang="en-US" sz="1600" b="0" i="0" u="none" strike="noStrike" cap="none" normalizeH="0" baseline="0" dirty="0" smtClean="0">
                          <a:ln>
                            <a:noFill/>
                          </a:ln>
                          <a:solidFill>
                            <a:srgbClr val="000000"/>
                          </a:solidFill>
                          <a:effectLst/>
                          <a:latin typeface="Arial" charset="0"/>
                          <a:ea typeface="ＭＳ Ｐゴシック" charset="0"/>
                        </a:rPr>
                        <a:t>dust, and water</a:t>
                      </a:r>
                      <a:endParaRPr kumimoji="0" lang="en-US" sz="1600" b="0" i="0" u="none" strike="noStrike" cap="none" normalizeH="0" baseline="0" dirty="0">
                        <a:ln>
                          <a:noFill/>
                        </a:ln>
                        <a:solidFill>
                          <a:srgbClr val="000000"/>
                        </a:solidFill>
                        <a:effectLst/>
                        <a:latin typeface="Arial" charset="0"/>
                        <a:ea typeface="ＭＳ Ｐゴシック" charset="0"/>
                      </a:endParaRPr>
                    </a:p>
                  </a:txBody>
                  <a:tcPr marL="91443" marR="91443"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7171" name="Title 1"/>
          <p:cNvSpPr>
            <a:spLocks noGrp="1"/>
          </p:cNvSpPr>
          <p:nvPr>
            <p:ph type="title"/>
          </p:nvPr>
        </p:nvSpPr>
        <p:spPr/>
        <p:txBody>
          <a:bodyPr/>
          <a:lstStyle/>
          <a:p>
            <a:pPr eaLnBrk="1" hangingPunct="1"/>
            <a:r>
              <a:rPr lang="en-US" dirty="0">
                <a:latin typeface="Arial" charset="0"/>
              </a:rPr>
              <a:t>Commercial </a:t>
            </a:r>
            <a:r>
              <a:rPr lang="en-US" dirty="0" err="1">
                <a:latin typeface="Arial" charset="0"/>
              </a:rPr>
              <a:t>vs</a:t>
            </a:r>
            <a:r>
              <a:rPr lang="en-US" dirty="0">
                <a:latin typeface="Arial" charset="0"/>
              </a:rPr>
              <a:t> Hardened Switches</a:t>
            </a:r>
          </a:p>
        </p:txBody>
      </p:sp>
      <p:pic>
        <p:nvPicPr>
          <p:cNvPr id="7174"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78420" y="1828800"/>
            <a:ext cx="4612780" cy="130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1" y="1225662"/>
            <a:ext cx="1356316" cy="22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95373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524000"/>
            <a:ext cx="8001000" cy="4868861"/>
          </a:xfrm>
        </p:spPr>
        <p:txBody>
          <a:bodyPr/>
          <a:lstStyle/>
          <a:p>
            <a:pPr marL="339725" indent="-339725">
              <a:lnSpc>
                <a:spcPts val="3280"/>
              </a:lnSpc>
              <a:spcBef>
                <a:spcPts val="576"/>
              </a:spcBef>
              <a:spcAft>
                <a:spcPts val="2400"/>
              </a:spcAft>
              <a:buClr>
                <a:srgbClr val="8BBF5B"/>
              </a:buClr>
              <a:buSzPct val="120000"/>
              <a:buFont typeface="Arial"/>
              <a:buChar char="•"/>
            </a:pPr>
            <a:r>
              <a:rPr lang="en-US" dirty="0" smtClean="0">
                <a:latin typeface="Arial" charset="0"/>
              </a:rPr>
              <a:t>ISA </a:t>
            </a:r>
            <a:r>
              <a:rPr lang="en-US" dirty="0">
                <a:latin typeface="Arial" charset="0"/>
              </a:rPr>
              <a:t>12.12.01 for Class 1, </a:t>
            </a:r>
            <a:r>
              <a:rPr lang="en-US" dirty="0" smtClean="0">
                <a:latin typeface="Arial" charset="0"/>
              </a:rPr>
              <a:t>Division </a:t>
            </a:r>
            <a:r>
              <a:rPr lang="en-US" dirty="0">
                <a:latin typeface="Arial" charset="0"/>
              </a:rPr>
              <a:t>2 hazardous locations </a:t>
            </a:r>
          </a:p>
          <a:p>
            <a:pPr marL="339725" indent="-339725">
              <a:lnSpc>
                <a:spcPts val="3280"/>
              </a:lnSpc>
              <a:spcBef>
                <a:spcPts val="576"/>
              </a:spcBef>
              <a:spcAft>
                <a:spcPts val="2400"/>
              </a:spcAft>
              <a:buClr>
                <a:srgbClr val="8BBF5B"/>
              </a:buClr>
              <a:buSzPct val="120000"/>
              <a:buFont typeface="Arial"/>
              <a:buChar char="•"/>
            </a:pPr>
            <a:r>
              <a:rPr lang="en-US" dirty="0" smtClean="0">
                <a:latin typeface="Arial" charset="0"/>
              </a:rPr>
              <a:t>NEMA </a:t>
            </a:r>
            <a:r>
              <a:rPr lang="en-US" dirty="0">
                <a:latin typeface="Arial" charset="0"/>
              </a:rPr>
              <a:t>TS1/TS2 for traffic control</a:t>
            </a:r>
          </a:p>
          <a:p>
            <a:pPr marL="339725" indent="-339725">
              <a:lnSpc>
                <a:spcPts val="3280"/>
              </a:lnSpc>
              <a:spcBef>
                <a:spcPts val="576"/>
              </a:spcBef>
              <a:spcAft>
                <a:spcPts val="2400"/>
              </a:spcAft>
              <a:buClr>
                <a:srgbClr val="8BBF5B"/>
              </a:buClr>
              <a:buSzPct val="120000"/>
              <a:buFont typeface="Arial"/>
              <a:buChar char="•"/>
            </a:pPr>
            <a:r>
              <a:rPr lang="en-US" dirty="0" smtClean="0">
                <a:latin typeface="Arial" charset="0"/>
              </a:rPr>
              <a:t>EN61000</a:t>
            </a:r>
            <a:r>
              <a:rPr lang="en-US" dirty="0">
                <a:latin typeface="Arial" charset="0"/>
              </a:rPr>
              <a:t>-6-2 and EN61000-6-4 Generic </a:t>
            </a:r>
            <a:r>
              <a:rPr lang="en-US" dirty="0" smtClean="0">
                <a:latin typeface="Arial" charset="0"/>
              </a:rPr>
              <a:t>Standard Immunity </a:t>
            </a:r>
            <a:r>
              <a:rPr lang="en-US" dirty="0">
                <a:latin typeface="Arial" charset="0"/>
              </a:rPr>
              <a:t>for industrial environments</a:t>
            </a:r>
          </a:p>
          <a:p>
            <a:pPr marL="339725" indent="-339725">
              <a:lnSpc>
                <a:spcPts val="3280"/>
              </a:lnSpc>
              <a:spcBef>
                <a:spcPts val="576"/>
              </a:spcBef>
              <a:spcAft>
                <a:spcPts val="2400"/>
              </a:spcAft>
              <a:buClr>
                <a:srgbClr val="8BBF5B"/>
              </a:buClr>
              <a:buSzPct val="120000"/>
              <a:buFont typeface="Arial"/>
              <a:buChar char="•"/>
            </a:pPr>
            <a:r>
              <a:rPr lang="en-US" dirty="0" smtClean="0">
                <a:latin typeface="Arial" charset="0"/>
              </a:rPr>
              <a:t>UL</a:t>
            </a:r>
            <a:r>
              <a:rPr lang="en-US" baseline="30000" dirty="0">
                <a:latin typeface="Arial" charset="0"/>
              </a:rPr>
              <a:t>®</a:t>
            </a:r>
            <a:r>
              <a:rPr lang="en-US" dirty="0">
                <a:latin typeface="Arial" charset="0"/>
              </a:rPr>
              <a:t> 508 Industrial Control Equipment</a:t>
            </a:r>
          </a:p>
          <a:p>
            <a:pPr marL="339725" indent="-339725">
              <a:lnSpc>
                <a:spcPts val="3280"/>
              </a:lnSpc>
              <a:spcBef>
                <a:spcPts val="576"/>
              </a:spcBef>
              <a:spcAft>
                <a:spcPts val="2400"/>
              </a:spcAft>
              <a:buClr>
                <a:srgbClr val="8BBF5B"/>
              </a:buClr>
              <a:buSzPct val="120000"/>
              <a:buFont typeface="Arial"/>
              <a:buChar char="•"/>
            </a:pPr>
            <a:r>
              <a:rPr lang="en-US" dirty="0" smtClean="0">
                <a:latin typeface="Arial" charset="0"/>
              </a:rPr>
              <a:t>ITS </a:t>
            </a:r>
            <a:r>
              <a:rPr lang="en-US" dirty="0">
                <a:latin typeface="Arial" charset="0"/>
              </a:rPr>
              <a:t>rated</a:t>
            </a:r>
          </a:p>
        </p:txBody>
      </p:sp>
      <p:sp>
        <p:nvSpPr>
          <p:cNvPr id="9218" name="Title 1"/>
          <p:cNvSpPr>
            <a:spLocks noGrp="1"/>
          </p:cNvSpPr>
          <p:nvPr>
            <p:ph type="title"/>
          </p:nvPr>
        </p:nvSpPr>
        <p:spPr/>
        <p:txBody>
          <a:bodyPr/>
          <a:lstStyle/>
          <a:p>
            <a:r>
              <a:rPr lang="en-US" dirty="0">
                <a:latin typeface="Arial" charset="0"/>
              </a:rPr>
              <a:t>Industrial Certifications</a:t>
            </a:r>
          </a:p>
        </p:txBody>
      </p:sp>
      <p:pic>
        <p:nvPicPr>
          <p:cNvPr id="2" name="Picture 1" descr="l_ul listed.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7873387" y="4869861"/>
            <a:ext cx="1811774" cy="1764918"/>
          </a:xfrm>
          <a:prstGeom prst="rect">
            <a:avLst/>
          </a:prstGeom>
        </p:spPr>
      </p:pic>
      <p:sp>
        <p:nvSpPr>
          <p:cNvPr id="4" name="AutoShape 2" descr="data:image/jpeg;base64,/9j/4AAQSkZJRgABAQAAAQABAAD/2wCEAAkGBxQSEhQUEhQUFRUXFBcVFRYYFRcXFBwYHRwYFhgXGh4YHCggGBolHRYVITEiJSktLi4uFx8zODMsNygtLiwBCgoKDg0OGhAQGzIkHyQsLCwsLC00LCwsLCwsLCwsLCwsLCwvLCwsLCwsLCwsLCwsLCwsLCwsLCwsLCwsLCwsLP/AABEIAGYBkAMBEQACEQEDEQH/xAAcAAABBQEBAQAAAAAAAAAAAAAAAQQFBgcDAgj/xABLEAABAwIABwsIBwcDBQEBAAABAAIDBBEFBhITITFRBxUiQVNxgZGSodEUMjNSYXKxwRYXI4KTouE0QlRiY3OyQ1XCRIOU0vAlJP/EABoBAQADAQEBAAAAAAAAAAAAAAABAgQDBQb/xAA5EQACAQIEAwYEBQMEAwEAAAAAAQIDEQQSE1EhMUEFMmFxgZEUFSKhM0JSsdEjU8EkYuHwQ5Lxcv/aAAwDAQACEQMRAD8A3FACAQoCpVu6FSRSPjdnCWOLTZtxcGxtpXVUZNXMM+0KMZOL6HH6yqPZL2P1TQkV+Z0A+sqj2S9j9U0JD5nQD6yqPZL2P1TQkPmdAPrKo9kvY/VNCQ+Z0Bzg3H2lnlZEzOBzzki7bC/t0o6Ukrl6ePpVJKK5sta5G08SPDQSdAAJJ9g0oQ3ZXKeN0qj/AKvY/VddGRg+ZUA+sqj/AKvY/VToSHzOgH1lUf8AV7H6poSHzKgKN0ikJsBKSdAGR+qjRkPmVHxJ3D+HoqNjXzFwDnZIsLm9r/JUjBy5GmtXhRScyE+sii2y/hlX0JGf5lQ3D6yKLbL+GU0JD5lQ3D6yKLbL+GU0JD5lQ3D6yKLbL+GU0JD5lQ3D6yKLbL+GU0JD5lQ3D6yKLbL2CmhIfMqG4h3SKLbL2CmhIfMqG5NQYwRGMyvy4Y+J0wzd+YHSepUyO9jQsRBxzPgvHgeZcZIG03lRLs1ewOTpOnJ0DnRQd8pDxNNU9ToRMW6JSOIa0TOcdQEZJPMAr6MkcV2jRbsr+xK1GMsETMuYmHY19hIeZoJPWqKDb4HaWJpwV58PPmRP1j0W2X8Mq+hI4fMqG4fWPRbZewU0ZD5lQ3HNBjtBObQsqJD/ACxEjpOodKh0muZeGNpz4RTfoSFdjHTwC80jWO9QkF45w26qoN8jrPE04L6nYe4NrmzxMljvkvF23FjZQ1Z2OkJqcVJcmOlBchMP4zwUZYJi67wSA1tzYWFzs1q8YOXIz18VTo2z9SKZujUZNhnSeICMk9ytoyOK7RovgrkxT4fY4ZTmSxM9eVoiH5yD3KmRndV4vi00vHh+4wrcfKKM2zuX7jS4depWVKTOU8fQj19ht9ZFFtl/DKnQkU+ZUNw+sii2y/hlNCQ+ZUNwG6PRk2GdJOgfZlNGQ+ZUC4LkbwKAruG8cqakkzUrnZVgSGtva+q/tV403JXRlrYylSlllzEoscIpvRRVL/aIXZPXqR02uYhi4T7qb9B87D8LQTK4Q24pHMB6g4lRkfQv8RBd528yKqt0CiYbZxz/AHWEhWVGTOMu0KEXzOH1kUW2XsFToSK/MqG4v1kUW2X8MpoSHzKhuTu/cXkwqRlGNzQ5otwjfULbVTK72NOtHT1OgYEwzHUtJYHC1rhwsbG9joNiDY9RSUXEUa0aquiTVTsCA4VtQI43vOpjXOPQL/JSlcrOWWLex86PkLiXHWSSec6SvQSsfISbbuzypKggBACAfYDnyKmB/qysPRlC6rPkztQeWrF+KPoVeefWkHjxW5mindxlmQOd3B+avTV5IzYyeSjJmELefKggBATOJ1Hna2BvFnA48zeF8gudR2izVg4Z60UWjdfq7zQReqxzzzuIA7m965YdcGzd2rL6oxM+Wk8cEAIAQHuOMuIa0FzjoAAJJ5gNai9iyTbsiww4qmMB9bK2madIaeFMeZg+a5upfhHibI4PKr1XlX39j39IIKbRQwAO1Z+az5T7Wt1MUZHLvMn4mnS4UY+r5jRmD6utJldlOHHLK7JjHM52gDmVrxhwRRU61f6n7vkXjG90FLR0tPOJH2AIZG4NDiwC+U43Ibd3FpXCneUm0eni3TpUYU53fgvDcpMuNEgBbTtjpmHR9kOGR7XnhHuXdU114nmSxkrWprKvD+Rjg/BNRUu+yjkkJOl1jbpcdHepcox5nKFGrVf0pslTizHF+11UUX8kf2svNYaAqajfJGj4SMPxZpeC4sTfWih/Z6Uyu5Sodcc4Y3QpyyfNka1Cn3I38X/A1r8aaqUZJlLGepGM2zms1SqcUc6mMqz4XsvDgQzRxDX3q5mtc3vFGMtoqcEEERNuCCDfpWCfeZ9XhlajFeBLlVO5j+MuM1NLUOkFMZnDgNdJIRHZtxwWNGkHSdJWuFOSXM8DEYulKo5Zb+fL2Il+NdQBaIsgbshY1nfr71fTXXiZ3janKPDyIaedzzlPc57triXHrKukkZZTcnds8IQIpBIUeA6mX0cErhtyCG9Z0KjnFdTtDD1Z92LLBi7ilL5TDnXQts8OLM60yEN4Whrb7FznUVnY14fBSVSOa3lfibIsh9CMcNYSbTQvmfqYL22niHSbKYq7sc6tRU4OT6GOVOOU7nOe1sMbnG5c2Jpff3nXK2Kkj56eOqNtpJehGVuGqib0s0rhsLzk9Q0KyhFckZ54irPvSZH2VjlcVCBFIBAbHiXTtqcGRxvuBwm3Bs4FrjYhYqjtM+kwkVVwyTJ/AmBmUwcGFzi61y62oXs0AAAAXOgbSqSk5GmjRjSXAklU7AgK1uiVmaoZdr7Rj7x09110pK8kY8dPLQfsYgtx8wCAEAIAQASoJR9HUsuWxrvWaHdYuvPfM+wi7pMoW6/XWjghH7znPdzNAA73dy70FxbPL7VqWjGG5ly1HhAgBAXrckpMqpkk5OO3S42+DSs9d8LHq9lQvUctkQ+P9Xna6Y8TSIx90ae+6vSVomfHzzV5eHArq6mIEA4o6OSZ2RExz3bGgk92oKraXMvCnKbtFXJ76OQ0+munDDrzEVnzcxOpi552+6jZ8LCnxrS9FxZ0ixgffNYNp81fRlNaZJyNpdxf/aUyLnNlliZd3Dxt92cJcA5JL66pbE46S2+eqDzgHQecqVPpFFHh7ca07fdnjfmng/ZacE8rUESP5wwcFvemST5sjXp0/wAOPq+P2HGC6SswhPEZRLJGHtLnOBEbW3ubam6hxKJOME7F6UK+IqJyu19iyboUVNJUNNRVZAjZk5pjC+W5NzfibfR1LnSckuCNmOjSlNZ52t06lX38pYdFNSNceUqDnHdDRwQuuST5sw/EUofhw9XxGOEsY6mcZMkrsn1G8BnNZqtGEUcqmKq1ODfDZCUGLlTKLsgfk+s4ZDOt1gjnFdRDC1Z8ojv6PxR/tFZCza2O8z/y6O9Vzt8kdPhoR780vLiJ5VQReZDNUHbK8Rs7LBc9JS03zdhnw8O7Fy8+C+wOxsmaLQNhpx/SjAd2jcpprrxIeNmuEEo+SNlxeeXUsBcSSYmEkm5JIBJJWSXNn0VH8ON9iLx+wv5PSPseHJ9mzbc6yOYXVqUc0jjja2nSdub4GQ0eAKmX0cEpG3IIb1usFrc4rqfPxw1WfKLHn0Xc3009ND7HShzuplyq6myOnwbXfkl6ieQUTPSVUkp2Qw2/NIfkmab5IaeHj3p38l/IDCVHH6OkLz608xP5WADvU5ZPmxq0I92F/N/4F+lczfRNgh/txNB63XKjSXUfGzXdSXkiOrcLzzelmkf7C826tSuoJckcZ16k+9Jste5LR5VVJJycfe42HcCuNd8LG/suF6jlsjXFlPeMn3U8O5yVtMw8GPS+x1vOofdHeVqoQ4XPC7TxF5aa6cyiLueSIEJsO6fBk0nmQyv92Nx+AUZkdI0akuUX7EgzFOrIuYSwbZHMYPzG6rqROqwVbm1bz4Hr6N5PpKqkZ/3cs/kBUamyZb4S3eml6hvZRt8+sLvZHA497iFOaWw0aC51PZGk7m0sJpnsgMjmslNzIGg3IB0Bp1LNVvfiez2e4abUL2T6luXI3AgBAZxuw1nBp4Rxl0h6LNb/AJO6looLi2eR2tPhGPqZktR4YIAQAgBACA33FOfLo6d39Jo6hb5Lz58JM+sw0s1KL8DLt02uzla5oOiNrWdPnH4rVRVonh9pVM1a2xU12PPBACA1fcrpxFSSzO0ZTyb/AMrB4lyyVneVj3+zYqFFzfX/AAZZUzmR7nnW9xcecm5+K1JWR4c5OUm31HeC8ETVLrQxuftNrMHvOOgKspqPMvSoTqP6US+9lHTftM3lEg/0YDwb7HSeCpmlLkadGhS/EeZ7L+SRE9ZLHaNkdBTbSc0CPa53CeeYKtop8eLO+avOP0pQj7f/AEbYLwLA4uzLJa+Rli4NIigF72JJ4T9R6iplJ9eBzp0Kb7qc2vRD2XB+FZPs44BTxn92PJjb0kOLj1qL01xfE6uni5fSo5V4cDtS7mrmtyp3uceThDco/eeQB1I6+xMey2lebv4L/k7DA9RD+yYNY08pNIyWToGVYd6rmT70i6o1IfhUvVtNkhitg7CBqxJWl+Q1ri0ZbcnKNgOC022qs3DLaJ1w1PEOrmq8is4w4JbJUzS1FVBEHPJDQ7OyZI0N4LdRsBxrrCbSSSMVejGVSUpzS+5HZzB8Wpk9S7+dwhj6m3crfW/A43w0OScvsv5D6VSM/Z4oKcbWR3f2n3Kaa6sfGSXciokXW4SmnP2skkh2FxI6BqV1GKOE6tSp3m2OKPF6ql8ynlttLS1vW6wUOcV1LRw1aXKLHX0aLfTVFNF7DKHu6mXVdS/JHT4S3fkl6iGjoWefUTSnZFEGjtSH5Jeb6DTw8ecm/JfybXgdrRBCGAhuaZkgm5tki1zxlY3zPpKVsitsZxj5jdM2pdFA8NbGMknJaTl63WJGjiHQtFKmmrs8fHYycamWD5FKrMKTS+llkf7HPJHVey7qKXI8ydapPvNsZ2VjmF0B6Ywu80E8wJ+Ci5Ki3yJCnwBVP82nmPtzbgOsiyq5xXU6xw1WXKL9h39E6gekzUX9yaNv/I//ABUakeh1+CqLvWXm0aJuaYIzEMjsuOQyPHCjdlNs0WtfbcuWatLMz1+z6OnBu6d9ifxiwyykhMshNr5LQ2xcXHVa+j29CpCLk7I1V60aUM0jHpK6iBLvJ6iZxJJdLOG3J0kkRtWu09z591MPe+Vvzdv2PO/8bfR0VK32uD5D+Z3yTI+rI+Kiu7BfuKcbakeYY4/7cTG/JNKIeNq9LLyQ2nw1VyNLnTzFoIB4ZAub2GjbY9StkiuhSWIrSV3JkW9xJuSSdpNz3q1jg23xYikqCA0rccm/aWf2nD84PyWXEdD2uyX3l5f5NKWc9kEAhQGM7p1ZnK5zeKNjWdPnH4rZRVonzvaU81a2xUl2POBACAe4JwXLUvyIm3Nrkk2a0es4nUFWUlHmdaNGVV2iS4wDSt0SV8WVqtGx0jQfa4aLcypnl0Rq+GpLvVEcazFlwY6WnkjqY26XGM8No2uYdICKouT4FJ4R2zQakvD+DS9zurG90bnGwZlgn2NJPwWeqvrPawM/9Om+hj1fVGWR8h1ve5/WbrXFWVj52pPPNyfUbqxzBACEm0UtA6PBIiaWMc6DS57sloL9JJJ1aCVhbvO59LGDjhcq4cCj4PwXTMNomSYQmHE0FlM07S794c+hd3KT58P3PMhRpRf0rO/sd8KVBcMirqmRt1eS0gDjzGxyQeclQv8AavVl6km1arO3+2J6oKacC9HRspmD/qKm2c57yWDfutRtfmd/IQjNL+lDKt5f8jGthpcrLrK2Spf6sOkc2W/QBzBWWblFWOdSNK96tRyfh/Jf9z5kRpzJDBmWvfbS4ue4N0AuJ47lyz1b3s2epglDTzRja/8AjcsEmEoWmzpYwRrBe0H4qmVmp1YLm0emV0ZFxIwjaHtt8UsyVOL6ntlSwmwe0nYHAlRYKSfU5YTe5sMhYLvyHZIuBwraNJ0DSpXMio2oO3MxIYthnpqqlj9mczjupl1s1NkfOfCpd+aXrcPJaBnnT1Ep2RxtYOuQn4Jeb6EZMNHnJvyX8hvtSs9FRNcfWmkfJ+VuSEyyfNjXpR7sPfj9gONlQNEebhH9KJre+xPemkg8bU/LZeSIyswlLL6WWR/vPJHVdXUUuRwnVnPvNs8QUcj/ADI3u91jj8Al0iFTnLkiRixXrHA2p5ANrwIx+chVdSO52jhKz45X+37m0y1DaemBc5jMiJoBebNByQACeeyx2uz6NyVOndu3Ax6XBdPculrmOcSS7NxPebnSdOga1rUpdEeBKjSveVT2R4LMHt1vq5fdbHGPzXKfX4FbYZdW/ZBvnSN8yiyvbLO93c0AKcsn1GtQXKn7sBjKW+jp6SPmhyj1vJUae7HxbXdil6Hl+NlWdAmLBsY1rP8AEKdOJDxtbo7eRH1GE5pPPmldzvcfmrKKXJHGVapLnJjSyk5m8Yl0eaooG8ZYHHndwvmsM3eTPqcJDJRivAzTdHw75TU5DDeOG7W21F37zvbqt0LTRhZXPG7RxGpUyrkipLsecCACoJL3hjAnk2B2ZQ+0kmZI7aLggDob8SuEZ3qHrVaCpYTjzbTKJddzyT22MnUCegpdE5XsOI8GTO82GU80bz8AozLcuqNR/lZe9y3B08NRIZYZY2uitd7HNFwQQNI08a4VmmuDPU7Mp1ITeaLXDqjTlmPaBAISgPnjC9Znp5ZfXkc4cxOjusvQirJI+RrTz1HLdjNWOQIAUAtGMjvJI2UUZsckSVThrc8i4Yf5Wji9q5QWZ5mehiHoxVGPm/4Kwux545wbXyQSNkidkuHURscOMHYquKaszrTqypyzRNKr6mODBUssPBbUnKYz1DIAHtHsBDisyTc7Poe1UnGnhpSj+b7XMsWo8AEFiw4DxMqqmxDM2z15AWg8w1lc5VYxNtHA1avG1l4mh4D3P6aCzpAZn7X+YOZo+d1nlWkz16PZ9KnxfF+I+xxjBia0xwOblXJmkzcLckaC4Dz9er2KsOZ1xS+lKy9XZFPke2UZBlqKocjRxGKn2aXW0j23XVcPDzMLalwbcvCKshcmWAWYyiwc3bI9slRz8Zv0Jwe7H1Q5KMPPiyIrJaV7rzVFXWvH7rBkMv8AeubcwCusy5JIzzdKT+qUp+Q7pfKNdLg2OEcpM0udz5UxA7lDy/mkWhqf+Okl4v8AlnCuE8miqwjCweoyTLt7MmIWRWXKJE9SX4lVLyf8EWafB7POlqJj/IxkY633Kv8AWzPlw0ebb8uH7g3C1Mz0FDGTtme+U9kZICZX1ZOtTXcp+92O4sKYQfogicwf0abJ7w2/eoyw6s6a2Jl3Y28kXjGCimODI4bgyODBI6R4b/M+5eRzWXCDWe56VeE/hlG/F25meDF1rfSVlIz3ZM4fyBaNR9EzyFhV+aa/cUYPom+fVvd/bgPxeQmab6E6WHXOd/JCZ3B7dUdVKf5pI42/laSn1kXwy5Jv2R1iwnDkvdFQw2YASZHyS6yGjjATK+rLKrDK3CmuG92cxjXMPRsp4/cgYO91ymmupX42a5JL0OE+M1W/XUS29jskflsracdijxdZ/mIyonc/z3ud7zifiVNrcji5yk+LNA3U8KWbDSsOhrQ9/VZg+J6lwox4tnrdp1bKNNepngF9S0Hj2bOrKV51MeeZrj8Al0XVOT6D6kwBUPyrQTaAT6J+k6AANGvSqucdzpDDVJflfsdosU612qmlHOA3/IhRqR3LLB13+VncYl1f7zGM25csYt7TwlGrEusBW6q3qhTik8efUUbNt6ht+5NXwY+Ca5zivU6U+K0bnNYa6lynODQGkvJJ0AC2tQ6j2LxwcG0tRGo4zYUipoMh8uZL2lkZDS5wsACQBsBHWFmhFyd7HtYirClCzdr8jKvI8HN11NQ/3YWt/wAitV57Hh5ML+p+wl8GN4q1/wB6Jo59V0/qeBH+lX6n7C74YPbqo5n+9UEdPBGtMs9w6uGXKDfqTWKHk9XUCNlBE1rRlPc6R8hDRq16Lk2VKmaKvc1YTTrTyqmvuy54/wBZmaRzwyN9nss2RuUzSbarjSuNJXlY9HGzyUnK1/MzP6Z1A81lO33YGfO606SPF+PqdEvY8OxzrOKbJ91jB8k0olXj63RjeTGisdrqZe1b4KdOOxR4yu/zMmdz/C0rq6ISSyPDg5tnPc4aieM+xUqxWXgasBWm6yUm2bGsh9ACAisaqzM0k7+MRuA5yLD4q0FeSRxxM8lKT8DAF6B8mCEAgJHF6iz1TDH60jb8wN3dwKpN2i2d8PDPVjHxJTdDpXMr5i69n2e07QQB8QQq0XeKO/aEHGu2+pWl1MIISWrGJ720dBT6SSx0xbY5XCNmC3MXda4Q7zZ6GIvo06fqdsBbn1TPZ0ozDP5h9oR7G8XSkq0VyFDs6pPjLgjQsBYm0tLYtZlv9d9nO6Bqb0BcJVJSPXo4KlS5K73ZYlzNYiApuN1UwzNF6XKY3QZI5J5QTpOSxmgahpK6wXAwYmSzdOG6bZDTGWUWJwlK3ZHE2li63DUrqy2/czyzT4fU/JZUMjg/N6RSUUJ9aqqhI7ntlAX1cXGrXv1b8jk6eX8kV/8Ap3PL8IPAscI00I9WniJ72t+aZf8AaS6kl/5EvJEVVPo3aZaqrnPsYB1GQn4KyUlySRnk6L705P8A74nJk9E3zKSeXZnJrd0TQp+rqyidFcoN+b/hHeKvk/0cGwjYcxLK7rcfkosusi6qS/JSXs2O2VWFXWzcEkfuUwjHWWqLU+rL58W+Ubeh0psDYUmkjE2fDC9uWXShtm34WjK2X4lDlTS4Fo0cXOSzXt14lh3S8GSVLoWsfCxjA4uMkrWcJ1gNB06m96pRko8zV2hSlUcUmklu7FK+i4Hn1lE3b9sHEdS7angzzfhF1nH3PW8FMPOwhB91j3/DWEzy/ST8NSXOohN7aAedWyH3YD8zqTNPYaWGXOf2JmkwfQtoaiQPqXxOkijc7JY192nKGTcWtdwvfYubcsyRphToKhKSba4Ihc/g0aoat/vSsb08ELpap4GVSwq6SfnYXfahHm0F/eqX/IJlnuNbDrlT92xW4xQgi1BSgXF8oPfo9mkWTI9yfiodKaO1djtK+RzhDS6SbEw5TiB5tyTrAsoVJW5lp4+Tk2or2OBx0quJ0bfdhjHTqU6USnx9Xw9kcn431p/6h45skfAKdKOxV42u/wAxMYSrqiLB0T5JpTJUS3BLzcRMBsBsuXAnnCpFRc7LoaqtSrDDpyk7yf2KlJWyO86SQ8Wl7j811yo851Zvm2cDp1qSlxLICy7nlKJK6MnUwOkOzQNF+krnVdom3s+Gasm+nE4Y54c8sqXPB+zbwI/dGt3SdPUppwyorjMRrVG1yXIgl0MgiAEBsu5rgXMUuccOHNZ52hv7g7yelYq0szPo+z6GnSu+bO26UP8A8+XnZ/kFFHvIt2h+BIxRbj5kEAICXxTmyK2nd/VaOvg/NUqK8WacJLLWi/E3xYD6oVAUjdYrMmkZHxySDqbwj35PWu1BfVc83tOeWll3Zka1nzwikAgLruU0WXVukOqOMnpcbDuDlwru0bHqdlwvVctkO8aZIpqiWmqn5tzHl1POdIDXgOMcn8t9R4lWCaWZHXEuE6jp1HbZ+fRkC/Eqs0ZEbZWnU+ORjmn26xoXTViY3gK3RX8miwYubnLy8Pqy1rQQc20gl3scRoA5lznWX5TXh+zXe9T2NHZRxNkMgawPIAyrDKsNQGwLPd8j2FCCea3Ec5Y2jrUFroMsbR1oLo8Z9vrN6wguj014Oog8xuguVHCsMrpHm9YGl1vs5qWNgGq4J4Vj7dK6q1un3MNVTcn3vRxX/JE1GCQ7zoJZP7mEW/Iq2b/tjjKknzi35yG28wHmYOpPvVmXp4uPV7FObxKaKXKmv/a4eSzt1UmCo/a54Onitw1N1uyMk1yhBf8AfM7U1PhB9xCMHaNJzYjcRsPHZVbgudy8ViJd3L6HR2C8M8UkTfdyG/BmtM1MOljd0czi/hh98qpA4vSkf4tU56exHw+NfOQ2lxLwm7zqkH/vSeCnVp7HN4LFP8/3ZI4p4mVMFU2aoe1zWh1rPc45VrDWOdVqVIuNkdsLgqtOrnqO5FY6YLZUVcjzWUrLWYGuk4QyeI7De6tTk1HkccXRjUqt50iE+jMf8dR/ifoumo9mZfhI/wBxB9Go/wCOo/xP0TUew+Ej/cQv0fp/9wpup/gmo/0k/C0/7iLfUYDjZglsRqI2tc8SZ4h2QbuuLcekWC4qb1L2PQlQisLkzcNyn7wU/HhCn6GvJ6rLtnl+k874Wl/cX3DeSk/3CP8ABl8Ezy/SR8PR/uL2Yu8lJ/uEX4MqZ5fpHw9H+59mJvNRjXXtPuwSE96Z5bE/D0FzqfYN6qH+OP4D0zT2J0cP/c+w6wXi3STytijrHOc46hA4aBpOknRo41EqkkrtF6eFozkoxnd+RYt0KOjdJDFNO+LNR8FjIssWdbjvo0NC50s3NI145UXKMZytZbFU8gwd/Fz/APj/AKrreexg08L+t+weQYO/i5//AB/1S89hp4X9b9hPJMG/xFUfaIWgd5S9TYZML+p+w/wdUYPhZKGT1N5WZonNNyg24Lrc+gKslN80dqcsNTTSk+PDkMPJcG8vVfhMVr1Njjkwv6n7Bm8GetW9UXgl6gthN5fYM3gz1q3qi8EvUFsJvL7A0YMBBvWOsb5JzQB9h0J/UH+kXG8vsXRu6fTgACCYAaB5niuOhLc9Bdq0v0v7DPDGP1LUwuhkiqA12glpYHa76LkqY0ZRdylXtGjUi4tPj5FWz2DB/pVjvYZIwO4Lrap4GFSwq6S+wvlWDf4ep/Gb4JapuTnwv6X7h5Vg3+Hqfxm+CWqbjPhf0v3PcGE8Hxua5tJMS1wcC6fSCDcaALFQ4zfUmNbDRaag/c25pWM+kFQGT7rlZlVEUfJxlx53nwaFqoLg2eF2rO84x2RQ1oPJBACA1rclocimkl45JPys0DvLlkru8rH0HZdPLTct3+xXN1mmyatj/XiHW0kfMLpQfCxj7UhaqnuimRTOb5rnN5iR8F2smeapuPJnTy2TlJO27xUZVsW1Z7s5uncTcucT7x8VNiHOW4mdd6zuspYjO9wzrvWd1lLDO9zxZCDXMQWeTYMfMdBOcl6hZv8AiFkqu87H0GBWnhs3mzJCb6TrOtaz598xLILhZBcLILmobkVKGxTymwL3tYOZov8AF3cstd8Uj3Oyo2hKT6mg51u0dYXA9W6DOt2jrCC6DOt2jrCC6PE1S1rXOJFmtLjpGoC5SxDkkrnzrPMXuc92tzi485Nz8V6KVkfITk5SbZzUlQQHpjC4gDSSQAPadAUFkruyNe3Q6cR4MEY1MMTR0WCyUneZ9Dj45cNbyMfWw+cBACAEAIDTdyXBFmyVLh532cfMNLz12HQVlry6Hudl0bJ1H5IqWPtXna6c8TXBg+6LHvuutJWijBj55q8vDgV9dTECAEAIAQAgBACAEAIAQAgBABUEn0PgWfLp4X+tEw/lC8+XM+upO8E/BD1QdDBsdKzO1s7uIPLBzN4PxBW6mrRR8tjZ560mQi6GUEAFAfQGLFFmKWGPjEbb850nvK8+bvJs+tw8MlKMfAqG7DTXjp5PVe5h+8Af+C7UHxaPP7Vj9MZGXLUeECAEAIAQAoJNfxu//lwSIhoJZHF0m2V8CskPqqH0OK/pYXL4JGQrWfOiKQCAEB6DjtPWosTdhlnaetLDMwyztPWliczDLO09aWGZk1gB2TDVykngwiMaf3pTk/AOXOfNI1Yd2hOeyt7kGupjBACAm8S6PO1sDbaA8PPM3hfEBc6jtFmrBQz1oo0vdR/YHf3I/is1Dvnt9o/gP0MZW0+aBACAEB1paZ0j2xsF3OcGtHtJsFDdlcvCLnJRXU+gcHUjKaBkY82Nmk8wuT06SvPbzO59ZCCpQUVyR8/VM5ke551vc5x5ySfmvQSsrHyc5ZpNvqclJQEAIAQAgBACAEAIAQAgBACAFAN2xFmy6GnOxmT1EhYai+pn1WDd6EfIlq+pEUUkh1MY53ULqqV2d5yyxb2PnVziSSdJJuT7TpK9BHx8nd3PKkgEBI4vUOfqYYrXDpG5XujS7uBVJu0Wzvh6epVjHxPoILAfWFX3SqbLoJDxsLX9Rse4ldKTtIxdoQzUGYotx8yCAEAIAQEpizR56rgj4jI2/MOEe4Kk3aLNGFhnqxj4l33YazRTxDjL5D0Wa34uXDDrmz0+1p8Ix9TNFqPEBACAEAIAQAgFUAmpvs8HxjjnqHvPuRNDG/me7qVOc/I2P6cOl+p39EQi6GMEAIC9bkdJlVMsnJx26XHwaVnrvhY9XsqF5uWyLZuofsDv7kfxXKh3z0O0fwH6GMrafNAgBACAve5TgjOTuncODELN2ZbvAf5BZ68rKx6vZdHNNzfQv+OVVmqKodexzZaOd3B+a4U1eSPWxUstGT8DBVuPlAUgEAIAQAgBAXnETEyOrifLOXhuVkxhpAvbzibg6L2HQVnq1XF2R6uBwUasXKfoWf6tKPbP2x/6rnryNvyyj4h9WdHtn7Y/9U15D5ZR8SCx0xKp6SldLEZcoOaBlOBGk2PEr06spSszNjMDSpUnKN7meLSeMCAEAKAbJuWTZVCB6sj29+V81jrd8+k7Nleglsxxuj1maoZdOl5EY6Tp7gVFJXkXx88tB+PAxO62nzAXQWC6Cxdtyeiy6t8nFHH3uNh3By4139Nj1Oy6d6rlsjXlkPfI/GCmztNOz1ongc9iR3q0XZo5Vo5qcl4Hz0Ct58lYW6EWC6CwXQWC6Cxc9yqky6wv4o4yek2aPmuNd/Sen2ZC9W+yOG6dWZyuc2+iNjWdPnH4qaKtEr2lPNWtsVO66nnhdBYLoLBdBYLoLBdBYLoLBdBYnca+AYIeSp2A+8/7R3TwgudPqzXi/pywXRIgrroZLBdBYLoDWtySjyaWSTjkk7miw7y5ZK7vKx7/AGXC1Jy3Y83Uf2B39yP4qKPfOvaP4D9DGbrYfN2C6CwXQWAILG94pYI8lpY47cK2U/3zpPVq6FhnLNK59VhaOlSUSB3WavJpGMv6SUDoaC49+Sr0F9VzL2pO1G27MiutZ8+F0FgugsF0FgugsF0FjtRUrppGRxi73uDWj2n5I3ZXLU4OclFc2fQeCqFsETImeaxoaPbtPSvPbu7n1tOChFRXQdqC4ICq7pYG98t+JzD+YLpR75i7QX9BmK3W4+aC6gWC6CwXQWNS3HZ7xVDNkjXdptv+CzYhcUe52VL6JR8S91NMyQWkY14vezgCL7dKz3sepKKlzQ33np+Qi/Db4KczK6UNkG89PyEX4bfBMzGlDZBvPT8hF+G3wTMxpQ2R3paOOO+bYxl9eS0C9tV7c5RtstGMY8kOFBYQoBmMEQcjF2G+CnMznpQ2Qb0QcjF2G+CZmTpQ2Qb0QcjF2G+CZmNKGyDeiDkYuw3wTMxpQ2Qb0QcjF2G+CZmNKGyOtPRxx3zbGMvryWgX6lF2yYwiuSPL8HxOJJjYSdZLQSe5TdkZI7Cb2Q8lH2G+CjMxpx2DeyHko+w3wTMxpx2DeyHko+w3wTMxpx2DeyHko+w3wTMxpx2DeyHko+w3wTMxpx2DeyHko+w3wTMxpx2DeyHko+w3wTMxpx2EODIeSj7DfBTmY04bHp9BE4kujYSdZLQT8FGZkuEXzQm9kPJR9hvgmZkacdg3sh5KPsN8EzMacdgODIeSj7DfBTmY04bDiGJrRZoDRsAsO5QWSS5HmeFrxZzQ4bCAR3oGk+DOO9kPJR9hvgmZldOOwb2Q8lH2G+CZmNOOwb2Q8lH2G+CZmNOOwDB0IOiKPsN8FN2NOOw7UFzjPSsfbLY11tWUAbc10vYq4p80ct7IeSj7DfBMzI047BvZDyUfYb4JmY047BvZDyUfYb4JmY047BvZDyUfYb4JmY047BvZDyUfYb4JmY047BvZDyUfYb4JmY047HqKgiaQWxsBGohoBTMyVCK4pDlCwIAQHOaFrxZwDhsIuO9CGk1xOG9kPJR9hvgmZldOGwb2Q8lH2G+CZmNOOwb2Q8lH2G+CZmNOOwb2Q8lH2G+CnMxpx2OlPSsZfIY1t9eS0C/VzlG31JUVHk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QUEhQUFRUXFBcVFRYYFRcXFBwYHRwYFhgXGh4YHCggGBolHRYVITEiJSktLi4uFx8zODMsNygtLiwBCgoKDg0OGhAQGzIkHyQsLCwsLC00LCwsLCwsLCwsLCwsLCwvLCwsLCwsLCwsLCwsLCwsLCwsLCwsLCwsLCwsLP/AABEIAGYBkAMBEQACEQEDEQH/xAAcAAABBQEBAQAAAAAAAAAAAAAAAQQFBgcDAgj/xABLEAABAwIABwsIBwcDBQEBAAABAAIDBBEFBhITITFRBxUiQVNxgZGSodEUMjNSYXKxwRYXI4KTouE0QlRiY3OyQ1XCRIOU0vAlJP/EABoBAQADAQEBAAAAAAAAAAAAAAABAgQDBQb/xAA5EQACAQIEAwYEBQMEAwEAAAAAAQIDEQQSE1EhMUEFMmFxgZEUFSKhM0JSsdEjU8EkYuHwQ5Lxcv/aAAwDAQACEQMRAD8A3FACAQoCpVu6FSRSPjdnCWOLTZtxcGxtpXVUZNXMM+0KMZOL6HH6yqPZL2P1TQkV+Z0A+sqj2S9j9U0JD5nQD6yqPZL2P1TQkPmdAPrKo9kvY/VNCQ+Z0Bzg3H2lnlZEzOBzzki7bC/t0o6Ukrl6ePpVJKK5sta5G08SPDQSdAAJJ9g0oQ3ZXKeN0qj/AKvY/VddGRg+ZUA+sqj/AKvY/VToSHzOgH1lUf8AV7H6poSHzKgKN0ikJsBKSdAGR+qjRkPmVHxJ3D+HoqNjXzFwDnZIsLm9r/JUjBy5GmtXhRScyE+sii2y/hlX0JGf5lQ3D6yKLbL+GU0JD5lQ3D6yKLbL+GU0JD5lQ3D6yKLbL+GU0JD5lQ3D6yKLbL+GU0JD5lQ3D6yKLbL2CmhIfMqG4h3SKLbL2CmhIfMqG5NQYwRGMyvy4Y+J0wzd+YHSepUyO9jQsRBxzPgvHgeZcZIG03lRLs1ewOTpOnJ0DnRQd8pDxNNU9ToRMW6JSOIa0TOcdQEZJPMAr6MkcV2jRbsr+xK1GMsETMuYmHY19hIeZoJPWqKDb4HaWJpwV58PPmRP1j0W2X8Mq+hI4fMqG4fWPRbZewU0ZD5lQ3HNBjtBObQsqJD/ACxEjpOodKh0muZeGNpz4RTfoSFdjHTwC80jWO9QkF45w26qoN8jrPE04L6nYe4NrmzxMljvkvF23FjZQ1Z2OkJqcVJcmOlBchMP4zwUZYJi67wSA1tzYWFzs1q8YOXIz18VTo2z9SKZujUZNhnSeICMk9ytoyOK7RovgrkxT4fY4ZTmSxM9eVoiH5yD3KmRndV4vi00vHh+4wrcfKKM2zuX7jS4depWVKTOU8fQj19ht9ZFFtl/DKnQkU+ZUNw+sii2y/hlNCQ+ZUNwG6PRk2GdJOgfZlNGQ+ZUC4LkbwKAruG8cqakkzUrnZVgSGtva+q/tV403JXRlrYylSlllzEoscIpvRRVL/aIXZPXqR02uYhi4T7qb9B87D8LQTK4Q24pHMB6g4lRkfQv8RBd528yKqt0CiYbZxz/AHWEhWVGTOMu0KEXzOH1kUW2XsFToSK/MqG4v1kUW2X8MpoSHzKhuTu/cXkwqRlGNzQ5otwjfULbVTK72NOtHT1OgYEwzHUtJYHC1rhwsbG9joNiDY9RSUXEUa0aquiTVTsCA4VtQI43vOpjXOPQL/JSlcrOWWLex86PkLiXHWSSec6SvQSsfISbbuzypKggBACAfYDnyKmB/qysPRlC6rPkztQeWrF+KPoVeefWkHjxW5mindxlmQOd3B+avTV5IzYyeSjJmELefKggBATOJ1Hna2BvFnA48zeF8gudR2izVg4Z60UWjdfq7zQReqxzzzuIA7m965YdcGzd2rL6oxM+Wk8cEAIAQHuOMuIa0FzjoAAJJ5gNai9iyTbsiww4qmMB9bK2madIaeFMeZg+a5upfhHibI4PKr1XlX39j39IIKbRQwAO1Z+az5T7Wt1MUZHLvMn4mnS4UY+r5jRmD6utJldlOHHLK7JjHM52gDmVrxhwRRU61f6n7vkXjG90FLR0tPOJH2AIZG4NDiwC+U43Ibd3FpXCneUm0eni3TpUYU53fgvDcpMuNEgBbTtjpmHR9kOGR7XnhHuXdU114nmSxkrWprKvD+Rjg/BNRUu+yjkkJOl1jbpcdHepcox5nKFGrVf0pslTizHF+11UUX8kf2svNYaAqajfJGj4SMPxZpeC4sTfWih/Z6Uyu5Sodcc4Y3QpyyfNka1Cn3I38X/A1r8aaqUZJlLGepGM2zms1SqcUc6mMqz4XsvDgQzRxDX3q5mtc3vFGMtoqcEEERNuCCDfpWCfeZ9XhlajFeBLlVO5j+MuM1NLUOkFMZnDgNdJIRHZtxwWNGkHSdJWuFOSXM8DEYulKo5Zb+fL2Il+NdQBaIsgbshY1nfr71fTXXiZ3janKPDyIaedzzlPc57triXHrKukkZZTcnds8IQIpBIUeA6mX0cErhtyCG9Z0KjnFdTtDD1Z92LLBi7ilL5TDnXQts8OLM60yEN4Whrb7FznUVnY14fBSVSOa3lfibIsh9CMcNYSbTQvmfqYL22niHSbKYq7sc6tRU4OT6GOVOOU7nOe1sMbnG5c2Jpff3nXK2Kkj56eOqNtpJehGVuGqib0s0rhsLzk9Q0KyhFckZ54irPvSZH2VjlcVCBFIBAbHiXTtqcGRxvuBwm3Bs4FrjYhYqjtM+kwkVVwyTJ/AmBmUwcGFzi61y62oXs0AAAAXOgbSqSk5GmjRjSXAklU7AgK1uiVmaoZdr7Rj7x09110pK8kY8dPLQfsYgtx8wCAEAIAQASoJR9HUsuWxrvWaHdYuvPfM+wi7pMoW6/XWjghH7znPdzNAA73dy70FxbPL7VqWjGG5ly1HhAgBAXrckpMqpkk5OO3S42+DSs9d8LHq9lQvUctkQ+P9Xna6Y8TSIx90ae+6vSVomfHzzV5eHArq6mIEA4o6OSZ2RExz3bGgk92oKraXMvCnKbtFXJ76OQ0+munDDrzEVnzcxOpi552+6jZ8LCnxrS9FxZ0ixgffNYNp81fRlNaZJyNpdxf/aUyLnNlliZd3Dxt92cJcA5JL66pbE46S2+eqDzgHQecqVPpFFHh7ca07fdnjfmng/ZacE8rUESP5wwcFvemST5sjXp0/wAOPq+P2HGC6SswhPEZRLJGHtLnOBEbW3ubam6hxKJOME7F6UK+IqJyu19iyboUVNJUNNRVZAjZk5pjC+W5NzfibfR1LnSckuCNmOjSlNZ52t06lX38pYdFNSNceUqDnHdDRwQuuST5sw/EUofhw9XxGOEsY6mcZMkrsn1G8BnNZqtGEUcqmKq1ODfDZCUGLlTKLsgfk+s4ZDOt1gjnFdRDC1Z8ojv6PxR/tFZCza2O8z/y6O9Vzt8kdPhoR780vLiJ5VQReZDNUHbK8Rs7LBc9JS03zdhnw8O7Fy8+C+wOxsmaLQNhpx/SjAd2jcpprrxIeNmuEEo+SNlxeeXUsBcSSYmEkm5JIBJJWSXNn0VH8ON9iLx+wv5PSPseHJ9mzbc6yOYXVqUc0jjja2nSdub4GQ0eAKmX0cEpG3IIb1usFrc4rqfPxw1WfKLHn0Xc3009ND7HShzuplyq6myOnwbXfkl6ieQUTPSVUkp2Qw2/NIfkmab5IaeHj3p38l/IDCVHH6OkLz608xP5WADvU5ZPmxq0I92F/N/4F+lczfRNgh/txNB63XKjSXUfGzXdSXkiOrcLzzelmkf7C826tSuoJckcZ16k+9Jste5LR5VVJJycfe42HcCuNd8LG/suF6jlsjXFlPeMn3U8O5yVtMw8GPS+x1vOofdHeVqoQ4XPC7TxF5aa6cyiLueSIEJsO6fBk0nmQyv92Nx+AUZkdI0akuUX7EgzFOrIuYSwbZHMYPzG6rqROqwVbm1bz4Hr6N5PpKqkZ/3cs/kBUamyZb4S3eml6hvZRt8+sLvZHA497iFOaWw0aC51PZGk7m0sJpnsgMjmslNzIGg3IB0Bp1LNVvfiez2e4abUL2T6luXI3AgBAZxuw1nBp4Rxl0h6LNb/AJO6looLi2eR2tPhGPqZktR4YIAQAgBACA33FOfLo6d39Jo6hb5Lz58JM+sw0s1KL8DLt02uzla5oOiNrWdPnH4rVRVonh9pVM1a2xU12PPBACA1fcrpxFSSzO0ZTyb/AMrB4lyyVneVj3+zYqFFzfX/AAZZUzmR7nnW9xcecm5+K1JWR4c5OUm31HeC8ETVLrQxuftNrMHvOOgKspqPMvSoTqP6US+9lHTftM3lEg/0YDwb7HSeCpmlLkadGhS/EeZ7L+SRE9ZLHaNkdBTbSc0CPa53CeeYKtop8eLO+avOP0pQj7f/AEbYLwLA4uzLJa+Rli4NIigF72JJ4T9R6iplJ9eBzp0Kb7qc2vRD2XB+FZPs44BTxn92PJjb0kOLj1qL01xfE6uni5fSo5V4cDtS7mrmtyp3uceThDco/eeQB1I6+xMey2lebv4L/k7DA9RD+yYNY08pNIyWToGVYd6rmT70i6o1IfhUvVtNkhitg7CBqxJWl+Q1ri0ZbcnKNgOC022qs3DLaJ1w1PEOrmq8is4w4JbJUzS1FVBEHPJDQ7OyZI0N4LdRsBxrrCbSSSMVejGVSUpzS+5HZzB8Wpk9S7+dwhj6m3crfW/A43w0OScvsv5D6VSM/Z4oKcbWR3f2n3Kaa6sfGSXciokXW4SmnP2skkh2FxI6BqV1GKOE6tSp3m2OKPF6ql8ynlttLS1vW6wUOcV1LRw1aXKLHX0aLfTVFNF7DKHu6mXVdS/JHT4S3fkl6iGjoWefUTSnZFEGjtSH5Jeb6DTw8ecm/JfybXgdrRBCGAhuaZkgm5tki1zxlY3zPpKVsitsZxj5jdM2pdFA8NbGMknJaTl63WJGjiHQtFKmmrs8fHYycamWD5FKrMKTS+llkf7HPJHVey7qKXI8ydapPvNsZ2VjmF0B6Ywu80E8wJ+Ci5Ki3yJCnwBVP82nmPtzbgOsiyq5xXU6xw1WXKL9h39E6gekzUX9yaNv/I//ABUakeh1+CqLvWXm0aJuaYIzEMjsuOQyPHCjdlNs0WtfbcuWatLMz1+z6OnBu6d9ifxiwyykhMshNr5LQ2xcXHVa+j29CpCLk7I1V60aUM0jHpK6iBLvJ6iZxJJdLOG3J0kkRtWu09z591MPe+Vvzdv2PO/8bfR0VK32uD5D+Z3yTI+rI+Kiu7BfuKcbakeYY4/7cTG/JNKIeNq9LLyQ2nw1VyNLnTzFoIB4ZAub2GjbY9StkiuhSWIrSV3JkW9xJuSSdpNz3q1jg23xYikqCA0rccm/aWf2nD84PyWXEdD2uyX3l5f5NKWc9kEAhQGM7p1ZnK5zeKNjWdPnH4rZRVonzvaU81a2xUl2POBACAe4JwXLUvyIm3Nrkk2a0es4nUFWUlHmdaNGVV2iS4wDSt0SV8WVqtGx0jQfa4aLcypnl0Rq+GpLvVEcazFlwY6WnkjqY26XGM8No2uYdICKouT4FJ4R2zQakvD+DS9zurG90bnGwZlgn2NJPwWeqvrPawM/9Om+hj1fVGWR8h1ve5/WbrXFWVj52pPPNyfUbqxzBACEm0UtA6PBIiaWMc6DS57sloL9JJJ1aCVhbvO59LGDjhcq4cCj4PwXTMNomSYQmHE0FlM07S794c+hd3KT58P3PMhRpRf0rO/sd8KVBcMirqmRt1eS0gDjzGxyQeclQv8AavVl6km1arO3+2J6oKacC9HRspmD/qKm2c57yWDfutRtfmd/IQjNL+lDKt5f8jGthpcrLrK2Spf6sOkc2W/QBzBWWblFWOdSNK96tRyfh/Jf9z5kRpzJDBmWvfbS4ue4N0AuJ47lyz1b3s2epglDTzRja/8AjcsEmEoWmzpYwRrBe0H4qmVmp1YLm0emV0ZFxIwjaHtt8UsyVOL6ntlSwmwe0nYHAlRYKSfU5YTe5sMhYLvyHZIuBwraNJ0DSpXMio2oO3MxIYthnpqqlj9mczjupl1s1NkfOfCpd+aXrcPJaBnnT1Ep2RxtYOuQn4Jeb6EZMNHnJvyX8hvtSs9FRNcfWmkfJ+VuSEyyfNjXpR7sPfj9gONlQNEebhH9KJre+xPemkg8bU/LZeSIyswlLL6WWR/vPJHVdXUUuRwnVnPvNs8QUcj/ADI3u91jj8Al0iFTnLkiRixXrHA2p5ANrwIx+chVdSO52jhKz45X+37m0y1DaemBc5jMiJoBebNByQACeeyx2uz6NyVOndu3Ax6XBdPculrmOcSS7NxPebnSdOga1rUpdEeBKjSveVT2R4LMHt1vq5fdbHGPzXKfX4FbYZdW/ZBvnSN8yiyvbLO93c0AKcsn1GtQXKn7sBjKW+jp6SPmhyj1vJUae7HxbXdil6Hl+NlWdAmLBsY1rP8AEKdOJDxtbo7eRH1GE5pPPmldzvcfmrKKXJHGVapLnJjSyk5m8Yl0eaooG8ZYHHndwvmsM3eTPqcJDJRivAzTdHw75TU5DDeOG7W21F37zvbqt0LTRhZXPG7RxGpUyrkipLsecCACoJL3hjAnk2B2ZQ+0kmZI7aLggDob8SuEZ3qHrVaCpYTjzbTKJddzyT22MnUCegpdE5XsOI8GTO82GU80bz8AozLcuqNR/lZe9y3B08NRIZYZY2uitd7HNFwQQNI08a4VmmuDPU7Mp1ITeaLXDqjTlmPaBAISgPnjC9Znp5ZfXkc4cxOjusvQirJI+RrTz1HLdjNWOQIAUAtGMjvJI2UUZsckSVThrc8i4Yf5Wji9q5QWZ5mehiHoxVGPm/4Kwux545wbXyQSNkidkuHURscOMHYquKaszrTqypyzRNKr6mODBUssPBbUnKYz1DIAHtHsBDisyTc7Poe1UnGnhpSj+b7XMsWo8AEFiw4DxMqqmxDM2z15AWg8w1lc5VYxNtHA1avG1l4mh4D3P6aCzpAZn7X+YOZo+d1nlWkz16PZ9KnxfF+I+xxjBia0xwOblXJmkzcLckaC4Dz9er2KsOZ1xS+lKy9XZFPke2UZBlqKocjRxGKn2aXW0j23XVcPDzMLalwbcvCKshcmWAWYyiwc3bI9slRz8Zv0Jwe7H1Q5KMPPiyIrJaV7rzVFXWvH7rBkMv8AeubcwCusy5JIzzdKT+qUp+Q7pfKNdLg2OEcpM0udz5UxA7lDy/mkWhqf+Okl4v8AlnCuE8miqwjCweoyTLt7MmIWRWXKJE9SX4lVLyf8EWafB7POlqJj/IxkY633Kv8AWzPlw0ebb8uH7g3C1Mz0FDGTtme+U9kZICZX1ZOtTXcp+92O4sKYQfogicwf0abJ7w2/eoyw6s6a2Jl3Y28kXjGCimODI4bgyODBI6R4b/M+5eRzWXCDWe56VeE/hlG/F25meDF1rfSVlIz3ZM4fyBaNR9EzyFhV+aa/cUYPom+fVvd/bgPxeQmab6E6WHXOd/JCZ3B7dUdVKf5pI42/laSn1kXwy5Jv2R1iwnDkvdFQw2YASZHyS6yGjjATK+rLKrDK3CmuG92cxjXMPRsp4/cgYO91ymmupX42a5JL0OE+M1W/XUS29jskflsracdijxdZ/mIyonc/z3ud7zifiVNrcji5yk+LNA3U8KWbDSsOhrQ9/VZg+J6lwox4tnrdp1bKNNepngF9S0Hj2bOrKV51MeeZrj8Al0XVOT6D6kwBUPyrQTaAT6J+k6AANGvSqucdzpDDVJflfsdosU612qmlHOA3/IhRqR3LLB13+VncYl1f7zGM25csYt7TwlGrEusBW6q3qhTik8efUUbNt6ht+5NXwY+Ca5zivU6U+K0bnNYa6lynODQGkvJJ0AC2tQ6j2LxwcG0tRGo4zYUipoMh8uZL2lkZDS5wsACQBsBHWFmhFyd7HtYirClCzdr8jKvI8HN11NQ/3YWt/wAitV57Hh5ML+p+wl8GN4q1/wB6Jo59V0/qeBH+lX6n7C74YPbqo5n+9UEdPBGtMs9w6uGXKDfqTWKHk9XUCNlBE1rRlPc6R8hDRq16Lk2VKmaKvc1YTTrTyqmvuy54/wBZmaRzwyN9nss2RuUzSbarjSuNJXlY9HGzyUnK1/MzP6Z1A81lO33YGfO606SPF+PqdEvY8OxzrOKbJ91jB8k0olXj63RjeTGisdrqZe1b4KdOOxR4yu/zMmdz/C0rq6ISSyPDg5tnPc4aieM+xUqxWXgasBWm6yUm2bGsh9ACAisaqzM0k7+MRuA5yLD4q0FeSRxxM8lKT8DAF6B8mCEAgJHF6iz1TDH60jb8wN3dwKpN2i2d8PDPVjHxJTdDpXMr5i69n2e07QQB8QQq0XeKO/aEHGu2+pWl1MIISWrGJ720dBT6SSx0xbY5XCNmC3MXda4Q7zZ6GIvo06fqdsBbn1TPZ0ozDP5h9oR7G8XSkq0VyFDs6pPjLgjQsBYm0tLYtZlv9d9nO6Bqb0BcJVJSPXo4KlS5K73ZYlzNYiApuN1UwzNF6XKY3QZI5J5QTpOSxmgahpK6wXAwYmSzdOG6bZDTGWUWJwlK3ZHE2li63DUrqy2/czyzT4fU/JZUMjg/N6RSUUJ9aqqhI7ntlAX1cXGrXv1b8jk6eX8kV/8Ap3PL8IPAscI00I9WniJ72t+aZf8AaS6kl/5EvJEVVPo3aZaqrnPsYB1GQn4KyUlySRnk6L705P8A74nJk9E3zKSeXZnJrd0TQp+rqyidFcoN+b/hHeKvk/0cGwjYcxLK7rcfkosusi6qS/JSXs2O2VWFXWzcEkfuUwjHWWqLU+rL58W+Ubeh0psDYUmkjE2fDC9uWXShtm34WjK2X4lDlTS4Fo0cXOSzXt14lh3S8GSVLoWsfCxjA4uMkrWcJ1gNB06m96pRko8zV2hSlUcUmklu7FK+i4Hn1lE3b9sHEdS7angzzfhF1nH3PW8FMPOwhB91j3/DWEzy/ST8NSXOohN7aAedWyH3YD8zqTNPYaWGXOf2JmkwfQtoaiQPqXxOkijc7JY192nKGTcWtdwvfYubcsyRphToKhKSba4Ihc/g0aoat/vSsb08ELpap4GVSwq6SfnYXfahHm0F/eqX/IJlnuNbDrlT92xW4xQgi1BSgXF8oPfo9mkWTI9yfiodKaO1djtK+RzhDS6SbEw5TiB5tyTrAsoVJW5lp4+Tk2or2OBx0quJ0bfdhjHTqU6USnx9Xw9kcn431p/6h45skfAKdKOxV42u/wAxMYSrqiLB0T5JpTJUS3BLzcRMBsBsuXAnnCpFRc7LoaqtSrDDpyk7yf2KlJWyO86SQ8Wl7j811yo851Zvm2cDp1qSlxLICy7nlKJK6MnUwOkOzQNF+krnVdom3s+Gasm+nE4Y54c8sqXPB+zbwI/dGt3SdPUppwyorjMRrVG1yXIgl0MgiAEBsu5rgXMUuccOHNZ52hv7g7yelYq0szPo+z6GnSu+bO26UP8A8+XnZ/kFFHvIt2h+BIxRbj5kEAICXxTmyK2nd/VaOvg/NUqK8WacJLLWi/E3xYD6oVAUjdYrMmkZHxySDqbwj35PWu1BfVc83tOeWll3Zka1nzwikAgLruU0WXVukOqOMnpcbDuDlwru0bHqdlwvVctkO8aZIpqiWmqn5tzHl1POdIDXgOMcn8t9R4lWCaWZHXEuE6jp1HbZ+fRkC/Eqs0ZEbZWnU+ORjmn26xoXTViY3gK3RX8miwYubnLy8Pqy1rQQc20gl3scRoA5lznWX5TXh+zXe9T2NHZRxNkMgawPIAyrDKsNQGwLPd8j2FCCea3Ec5Y2jrUFroMsbR1oLo8Z9vrN6wguj014Oog8xuguVHCsMrpHm9YGl1vs5qWNgGq4J4Vj7dK6q1un3MNVTcn3vRxX/JE1GCQ7zoJZP7mEW/Iq2b/tjjKknzi35yG28wHmYOpPvVmXp4uPV7FObxKaKXKmv/a4eSzt1UmCo/a54Onitw1N1uyMk1yhBf8AfM7U1PhB9xCMHaNJzYjcRsPHZVbgudy8ViJd3L6HR2C8M8UkTfdyG/BmtM1MOljd0czi/hh98qpA4vSkf4tU56exHw+NfOQ2lxLwm7zqkH/vSeCnVp7HN4LFP8/3ZI4p4mVMFU2aoe1zWh1rPc45VrDWOdVqVIuNkdsLgqtOrnqO5FY6YLZUVcjzWUrLWYGuk4QyeI7De6tTk1HkccXRjUqt50iE+jMf8dR/ifoumo9mZfhI/wBxB9Go/wCOo/xP0TUew+Ej/cQv0fp/9wpup/gmo/0k/C0/7iLfUYDjZglsRqI2tc8SZ4h2QbuuLcekWC4qb1L2PQlQisLkzcNyn7wU/HhCn6GvJ6rLtnl+k874Wl/cX3DeSk/3CP8ABl8Ezy/SR8PR/uL2Yu8lJ/uEX4MqZ5fpHw9H+59mJvNRjXXtPuwSE96Z5bE/D0FzqfYN6qH+OP4D0zT2J0cP/c+w6wXi3STytijrHOc46hA4aBpOknRo41EqkkrtF6eFozkoxnd+RYt0KOjdJDFNO+LNR8FjIssWdbjvo0NC50s3NI145UXKMZytZbFU8gwd/Fz/APj/AKrreexg08L+t+weQYO/i5//AB/1S89hp4X9b9hPJMG/xFUfaIWgd5S9TYZML+p+w/wdUYPhZKGT1N5WZonNNyg24Lrc+gKslN80dqcsNTTSk+PDkMPJcG8vVfhMVr1Njjkwv6n7Bm8GetW9UXgl6gthN5fYM3gz1q3qi8EvUFsJvL7A0YMBBvWOsb5JzQB9h0J/UH+kXG8vsXRu6fTgACCYAaB5niuOhLc9Bdq0v0v7DPDGP1LUwuhkiqA12glpYHa76LkqY0ZRdylXtGjUi4tPj5FWz2DB/pVjvYZIwO4Lrap4GFSwq6S+wvlWDf4ep/Gb4JapuTnwv6X7h5Vg3+Hqfxm+CWqbjPhf0v3PcGE8Hxua5tJMS1wcC6fSCDcaALFQ4zfUmNbDRaag/c25pWM+kFQGT7rlZlVEUfJxlx53nwaFqoLg2eF2rO84x2RQ1oPJBACA1rclocimkl45JPys0DvLlkru8rH0HZdPLTct3+xXN1mmyatj/XiHW0kfMLpQfCxj7UhaqnuimRTOb5rnN5iR8F2smeapuPJnTy2TlJO27xUZVsW1Z7s5uncTcucT7x8VNiHOW4mdd6zuspYjO9wzrvWd1lLDO9zxZCDXMQWeTYMfMdBOcl6hZv8AiFkqu87H0GBWnhs3mzJCb6TrOtaz598xLILhZBcLILmobkVKGxTymwL3tYOZov8AF3cstd8Uj3Oyo2hKT6mg51u0dYXA9W6DOt2jrCC6DOt2jrCC6PE1S1rXOJFmtLjpGoC5SxDkkrnzrPMXuc92tzi485Nz8V6KVkfITk5SbZzUlQQHpjC4gDSSQAPadAUFkruyNe3Q6cR4MEY1MMTR0WCyUneZ9Dj45cNbyMfWw+cBACAEAIDTdyXBFmyVLh532cfMNLz12HQVlry6Hudl0bJ1H5IqWPtXna6c8TXBg+6LHvuutJWijBj55q8vDgV9dTECAEAIAQAgBACAEAIAQAgBABUEn0PgWfLp4X+tEw/lC8+XM+upO8E/BD1QdDBsdKzO1s7uIPLBzN4PxBW6mrRR8tjZ560mQi6GUEAFAfQGLFFmKWGPjEbb850nvK8+bvJs+tw8MlKMfAqG7DTXjp5PVe5h+8Af+C7UHxaPP7Vj9MZGXLUeECAEAIAQAoJNfxu//lwSIhoJZHF0m2V8CskPqqH0OK/pYXL4JGQrWfOiKQCAEB6DjtPWosTdhlnaetLDMwyztPWliczDLO09aWGZk1gB2TDVykngwiMaf3pTk/AOXOfNI1Yd2hOeyt7kGupjBACAm8S6PO1sDbaA8PPM3hfEBc6jtFmrBQz1oo0vdR/YHf3I/is1Dvnt9o/gP0MZW0+aBACAEB1paZ0j2xsF3OcGtHtJsFDdlcvCLnJRXU+gcHUjKaBkY82Nmk8wuT06SvPbzO59ZCCpQUVyR8/VM5ke551vc5x5ySfmvQSsrHyc5ZpNvqclJQEAIAQAgBACAEAIAQAgBACAFAN2xFmy6GnOxmT1EhYai+pn1WDd6EfIlq+pEUUkh1MY53ULqqV2d5yyxb2PnVziSSdJJuT7TpK9BHx8nd3PKkgEBI4vUOfqYYrXDpG5XujS7uBVJu0Wzvh6epVjHxPoILAfWFX3SqbLoJDxsLX9Rse4ldKTtIxdoQzUGYotx8yCAEAIAQEpizR56rgj4jI2/MOEe4Kk3aLNGFhnqxj4l33YazRTxDjL5D0Wa34uXDDrmz0+1p8Ix9TNFqPEBACAEAIAQAgFUAmpvs8HxjjnqHvPuRNDG/me7qVOc/I2P6cOl+p39EQi6GMEAIC9bkdJlVMsnJx26XHwaVnrvhY9XsqF5uWyLZuofsDv7kfxXKh3z0O0fwH6GMrafNAgBACAve5TgjOTuncODELN2ZbvAf5BZ68rKx6vZdHNNzfQv+OVVmqKodexzZaOd3B+a4U1eSPWxUstGT8DBVuPlAUgEAIAQAgBAXnETEyOrifLOXhuVkxhpAvbzibg6L2HQVnq1XF2R6uBwUasXKfoWf6tKPbP2x/6rnryNvyyj4h9WdHtn7Y/9U15D5ZR8SCx0xKp6SldLEZcoOaBlOBGk2PEr06spSszNjMDSpUnKN7meLSeMCAEAKAbJuWTZVCB6sj29+V81jrd8+k7Nleglsxxuj1maoZdOl5EY6Tp7gVFJXkXx88tB+PAxO62nzAXQWC6Cxdtyeiy6t8nFHH3uNh3By4139Nj1Oy6d6rlsjXlkPfI/GCmztNOz1ongc9iR3q0XZo5Vo5qcl4Hz0Ct58lYW6EWC6CwXQWC6Cxc9yqky6wv4o4yek2aPmuNd/Sen2ZC9W+yOG6dWZyuc2+iNjWdPnH4qaKtEr2lPNWtsVO66nnhdBYLoLBdBYLoLBdBYLoLBdBYnca+AYIeSp2A+8/7R3TwgudPqzXi/pywXRIgrroZLBdBYLoDWtySjyaWSTjkk7miw7y5ZK7vKx7/AGXC1Jy3Y83Uf2B39yP4qKPfOvaP4D9DGbrYfN2C6CwXQWAILG94pYI8lpY47cK2U/3zpPVq6FhnLNK59VhaOlSUSB3WavJpGMv6SUDoaC49+Sr0F9VzL2pO1G27MiutZ8+F0FgugsF0FgugsF0FjtRUrppGRxi73uDWj2n5I3ZXLU4OclFc2fQeCqFsETImeaxoaPbtPSvPbu7n1tOChFRXQdqC4ICq7pYG98t+JzD+YLpR75i7QX9BmK3W4+aC6gWC6CwXQWNS3HZ7xVDNkjXdptv+CzYhcUe52VL6JR8S91NMyQWkY14vezgCL7dKz3sepKKlzQ33np+Qi/Db4KczK6UNkG89PyEX4bfBMzGlDZBvPT8hF+G3wTMxpQ2R3paOOO+bYxl9eS0C9tV7c5RtstGMY8kOFBYQoBmMEQcjF2G+CnMznpQ2Qb0QcjF2G+CZmTpQ2Qb0QcjF2G+CZmNKGyDeiDkYuw3wTMxpQ2Qb0QcjF2G+CZmNKGyOtPRxx3zbGMvryWgX6lF2yYwiuSPL8HxOJJjYSdZLQSe5TdkZI7Cb2Q8lH2G+CjMxpx2DeyHko+w3wTMxpx2DeyHko+w3wTMxpx2DeyHko+w3wTMxpx2DeyHko+w3wTMxpx2DeyHko+w3wTMxpx2DeyHko+w3wTMxpx2EODIeSj7DfBTmY04bHp9BE4kujYSdZLQT8FGZkuEXzQm9kPJR9hvgmZkacdg3sh5KPsN8EzMacdgODIeSj7DfBTmY04bDiGJrRZoDRsAsO5QWSS5HmeFrxZzQ4bCAR3oGk+DOO9kPJR9hvgmZldOOwb2Q8lH2G+CZmNOOwb2Q8lH2G+CZmNOOwDB0IOiKPsN8FN2NOOw7UFzjPSsfbLY11tWUAbc10vYq4p80ct7IeSj7DfBMzI047BvZDyUfYb4JmY047BvZDyUfYb4JmY047BvZDyUfYb4JmY047BvZDyUfYb4JmY047BvZDyUfYb4JmY047HqKgiaQWxsBGohoBTMyVCK4pDlCwIAQHOaFrxZwDhsIuO9CGk1xOG9kPJR9hvgmZldOGwb2Q8lH2G+CZmNOOwb2Q8lH2G+CZmNOOwb2Q8lH2G+CnMxpx2OlPSsZfIY1t9eS0C/VzlG31JUVHk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SEhQUEhQUFRUXFBcVFRYYFRcXFBwYHRwYFhgXGh4YHCggGBolHRYVITEiJSktLi4uFx8zODMsNygtLiwBCgoKDg0OGhAQGzIkHyQsLCwsLC00LCwsLCwsLCwsLCwsLCwvLCwsLCwsLCwsLCwsLCwsLCwsLCwsLCwsLCwsLP/AABEIAGYBkAMBEQACEQEDEQH/xAAcAAABBQEBAQAAAAAAAAAAAAAAAQQFBgcDAgj/xABLEAABAwIABwsIBwcDBQEBAAABAAIDBBEFBhITITFRBxUiQVNxgZGSodEUMjNSYXKxwRYXI4KTouE0QlRiY3OyQ1XCRIOU0vAlJP/EABoBAQADAQEBAAAAAAAAAAAAAAABAgQDBQb/xAA5EQACAQIEAwYEBQMEAwEAAAAAAQIDEQQSE1EhMUEFMmFxgZEUFSKhM0JSsdEjU8EkYuHwQ5Lxcv/aAAwDAQACEQMRAD8A3FACAQoCpVu6FSRSPjdnCWOLTZtxcGxtpXVUZNXMM+0KMZOL6HH6yqPZL2P1TQkV+Z0A+sqj2S9j9U0JD5nQD6yqPZL2P1TQkPmdAPrKo9kvY/VNCQ+Z0Bzg3H2lnlZEzOBzzki7bC/t0o6Ukrl6ePpVJKK5sta5G08SPDQSdAAJJ9g0oQ3ZXKeN0qj/AKvY/VddGRg+ZUA+sqj/AKvY/VToSHzOgH1lUf8AV7H6poSHzKgKN0ikJsBKSdAGR+qjRkPmVHxJ3D+HoqNjXzFwDnZIsLm9r/JUjBy5GmtXhRScyE+sii2y/hlX0JGf5lQ3D6yKLbL+GU0JD5lQ3D6yKLbL+GU0JD5lQ3D6yKLbL+GU0JD5lQ3D6yKLbL+GU0JD5lQ3D6yKLbL2CmhIfMqG4h3SKLbL2CmhIfMqG5NQYwRGMyvy4Y+J0wzd+YHSepUyO9jQsRBxzPgvHgeZcZIG03lRLs1ewOTpOnJ0DnRQd8pDxNNU9ToRMW6JSOIa0TOcdQEZJPMAr6MkcV2jRbsr+xK1GMsETMuYmHY19hIeZoJPWqKDb4HaWJpwV58PPmRP1j0W2X8Mq+hI4fMqG4fWPRbZewU0ZD5lQ3HNBjtBObQsqJD/ACxEjpOodKh0muZeGNpz4RTfoSFdjHTwC80jWO9QkF45w26qoN8jrPE04L6nYe4NrmzxMljvkvF23FjZQ1Z2OkJqcVJcmOlBchMP4zwUZYJi67wSA1tzYWFzs1q8YOXIz18VTo2z9SKZujUZNhnSeICMk9ytoyOK7RovgrkxT4fY4ZTmSxM9eVoiH5yD3KmRndV4vi00vHh+4wrcfKKM2zuX7jS4depWVKTOU8fQj19ht9ZFFtl/DKnQkU+ZUNw+sii2y/hlNCQ+ZUNwG6PRk2GdJOgfZlNGQ+ZUC4LkbwKAruG8cqakkzUrnZVgSGtva+q/tV403JXRlrYylSlllzEoscIpvRRVL/aIXZPXqR02uYhi4T7qb9B87D8LQTK4Q24pHMB6g4lRkfQv8RBd528yKqt0CiYbZxz/AHWEhWVGTOMu0KEXzOH1kUW2XsFToSK/MqG4v1kUW2X8MpoSHzKhuTu/cXkwqRlGNzQ5otwjfULbVTK72NOtHT1OgYEwzHUtJYHC1rhwsbG9joNiDY9RSUXEUa0aquiTVTsCA4VtQI43vOpjXOPQL/JSlcrOWWLex86PkLiXHWSSec6SvQSsfISbbuzypKggBACAfYDnyKmB/qysPRlC6rPkztQeWrF+KPoVeefWkHjxW5mindxlmQOd3B+avTV5IzYyeSjJmELefKggBATOJ1Hna2BvFnA48zeF8gudR2izVg4Z60UWjdfq7zQReqxzzzuIA7m965YdcGzd2rL6oxM+Wk8cEAIAQHuOMuIa0FzjoAAJJ5gNai9iyTbsiww4qmMB9bK2madIaeFMeZg+a5upfhHibI4PKr1XlX39j39IIKbRQwAO1Z+az5T7Wt1MUZHLvMn4mnS4UY+r5jRmD6utJldlOHHLK7JjHM52gDmVrxhwRRU61f6n7vkXjG90FLR0tPOJH2AIZG4NDiwC+U43Ibd3FpXCneUm0eni3TpUYU53fgvDcpMuNEgBbTtjpmHR9kOGR7XnhHuXdU114nmSxkrWprKvD+Rjg/BNRUu+yjkkJOl1jbpcdHepcox5nKFGrVf0pslTizHF+11UUX8kf2svNYaAqajfJGj4SMPxZpeC4sTfWih/Z6Uyu5Sodcc4Y3QpyyfNka1Cn3I38X/A1r8aaqUZJlLGepGM2zms1SqcUc6mMqz4XsvDgQzRxDX3q5mtc3vFGMtoqcEEERNuCCDfpWCfeZ9XhlajFeBLlVO5j+MuM1NLUOkFMZnDgNdJIRHZtxwWNGkHSdJWuFOSXM8DEYulKo5Zb+fL2Il+NdQBaIsgbshY1nfr71fTXXiZ3janKPDyIaedzzlPc57triXHrKukkZZTcnds8IQIpBIUeA6mX0cErhtyCG9Z0KjnFdTtDD1Z92LLBi7ilL5TDnXQts8OLM60yEN4Whrb7FznUVnY14fBSVSOa3lfibIsh9CMcNYSbTQvmfqYL22niHSbKYq7sc6tRU4OT6GOVOOU7nOe1sMbnG5c2Jpff3nXK2Kkj56eOqNtpJehGVuGqib0s0rhsLzk9Q0KyhFckZ54irPvSZH2VjlcVCBFIBAbHiXTtqcGRxvuBwm3Bs4FrjYhYqjtM+kwkVVwyTJ/AmBmUwcGFzi61y62oXs0AAAAXOgbSqSk5GmjRjSXAklU7AgK1uiVmaoZdr7Rj7x09110pK8kY8dPLQfsYgtx8wCAEAIAQASoJR9HUsuWxrvWaHdYuvPfM+wi7pMoW6/XWjghH7znPdzNAA73dy70FxbPL7VqWjGG5ly1HhAgBAXrckpMqpkk5OO3S42+DSs9d8LHq9lQvUctkQ+P9Xna6Y8TSIx90ae+6vSVomfHzzV5eHArq6mIEA4o6OSZ2RExz3bGgk92oKraXMvCnKbtFXJ76OQ0+munDDrzEVnzcxOpi552+6jZ8LCnxrS9FxZ0ixgffNYNp81fRlNaZJyNpdxf/aUyLnNlliZd3Dxt92cJcA5JL66pbE46S2+eqDzgHQecqVPpFFHh7ca07fdnjfmng/ZacE8rUESP5wwcFvemST5sjXp0/wAOPq+P2HGC6SswhPEZRLJGHtLnOBEbW3ubam6hxKJOME7F6UK+IqJyu19iyboUVNJUNNRVZAjZk5pjC+W5NzfibfR1LnSckuCNmOjSlNZ52t06lX38pYdFNSNceUqDnHdDRwQuuST5sw/EUofhw9XxGOEsY6mcZMkrsn1G8BnNZqtGEUcqmKq1ODfDZCUGLlTKLsgfk+s4ZDOt1gjnFdRDC1Z8ojv6PxR/tFZCza2O8z/y6O9Vzt8kdPhoR780vLiJ5VQReZDNUHbK8Rs7LBc9JS03zdhnw8O7Fy8+C+wOxsmaLQNhpx/SjAd2jcpprrxIeNmuEEo+SNlxeeXUsBcSSYmEkm5JIBJJWSXNn0VH8ON9iLx+wv5PSPseHJ9mzbc6yOYXVqUc0jjja2nSdub4GQ0eAKmX0cEpG3IIb1usFrc4rqfPxw1WfKLHn0Xc3009ND7HShzuplyq6myOnwbXfkl6ieQUTPSVUkp2Qw2/NIfkmab5IaeHj3p38l/IDCVHH6OkLz608xP5WADvU5ZPmxq0I92F/N/4F+lczfRNgh/txNB63XKjSXUfGzXdSXkiOrcLzzelmkf7C826tSuoJckcZ16k+9Jste5LR5VVJJycfe42HcCuNd8LG/suF6jlsjXFlPeMn3U8O5yVtMw8GPS+x1vOofdHeVqoQ4XPC7TxF5aa6cyiLueSIEJsO6fBk0nmQyv92Nx+AUZkdI0akuUX7EgzFOrIuYSwbZHMYPzG6rqROqwVbm1bz4Hr6N5PpKqkZ/3cs/kBUamyZb4S3eml6hvZRt8+sLvZHA497iFOaWw0aC51PZGk7m0sJpnsgMjmslNzIGg3IB0Bp1LNVvfiez2e4abUL2T6luXI3AgBAZxuw1nBp4Rxl0h6LNb/AJO6looLi2eR2tPhGPqZktR4YIAQAgBACA33FOfLo6d39Jo6hb5Lz58JM+sw0s1KL8DLt02uzla5oOiNrWdPnH4rVRVonh9pVM1a2xU12PPBACA1fcrpxFSSzO0ZTyb/AMrB4lyyVneVj3+zYqFFzfX/AAZZUzmR7nnW9xcecm5+K1JWR4c5OUm31HeC8ETVLrQxuftNrMHvOOgKspqPMvSoTqP6US+9lHTftM3lEg/0YDwb7HSeCpmlLkadGhS/EeZ7L+SRE9ZLHaNkdBTbSc0CPa53CeeYKtop8eLO+avOP0pQj7f/AEbYLwLA4uzLJa+Rli4NIigF72JJ4T9R6iplJ9eBzp0Kb7qc2vRD2XB+FZPs44BTxn92PJjb0kOLj1qL01xfE6uni5fSo5V4cDtS7mrmtyp3uceThDco/eeQB1I6+xMey2lebv4L/k7DA9RD+yYNY08pNIyWToGVYd6rmT70i6o1IfhUvVtNkhitg7CBqxJWl+Q1ri0ZbcnKNgOC022qs3DLaJ1w1PEOrmq8is4w4JbJUzS1FVBEHPJDQ7OyZI0N4LdRsBxrrCbSSSMVejGVSUpzS+5HZzB8Wpk9S7+dwhj6m3crfW/A43w0OScvsv5D6VSM/Z4oKcbWR3f2n3Kaa6sfGSXciokXW4SmnP2skkh2FxI6BqV1GKOE6tSp3m2OKPF6ql8ynlttLS1vW6wUOcV1LRw1aXKLHX0aLfTVFNF7DKHu6mXVdS/JHT4S3fkl6iGjoWefUTSnZFEGjtSH5Jeb6DTw8ecm/JfybXgdrRBCGAhuaZkgm5tki1zxlY3zPpKVsitsZxj5jdM2pdFA8NbGMknJaTl63WJGjiHQtFKmmrs8fHYycamWD5FKrMKTS+llkf7HPJHVey7qKXI8ydapPvNsZ2VjmF0B6Ywu80E8wJ+Ci5Ki3yJCnwBVP82nmPtzbgOsiyq5xXU6xw1WXKL9h39E6gekzUX9yaNv/I//ABUakeh1+CqLvWXm0aJuaYIzEMjsuOQyPHCjdlNs0WtfbcuWatLMz1+z6OnBu6d9ifxiwyykhMshNr5LQ2xcXHVa+j29CpCLk7I1V60aUM0jHpK6iBLvJ6iZxJJdLOG3J0kkRtWu09z591MPe+Vvzdv2PO/8bfR0VK32uD5D+Z3yTI+rI+Kiu7BfuKcbakeYY4/7cTG/JNKIeNq9LLyQ2nw1VyNLnTzFoIB4ZAub2GjbY9StkiuhSWIrSV3JkW9xJuSSdpNz3q1jg23xYikqCA0rccm/aWf2nD84PyWXEdD2uyX3l5f5NKWc9kEAhQGM7p1ZnK5zeKNjWdPnH4rZRVonzvaU81a2xUl2POBACAe4JwXLUvyIm3Nrkk2a0es4nUFWUlHmdaNGVV2iS4wDSt0SV8WVqtGx0jQfa4aLcypnl0Rq+GpLvVEcazFlwY6WnkjqY26XGM8No2uYdICKouT4FJ4R2zQakvD+DS9zurG90bnGwZlgn2NJPwWeqvrPawM/9Om+hj1fVGWR8h1ve5/WbrXFWVj52pPPNyfUbqxzBACEm0UtA6PBIiaWMc6DS57sloL9JJJ1aCVhbvO59LGDjhcq4cCj4PwXTMNomSYQmHE0FlM07S794c+hd3KT58P3PMhRpRf0rO/sd8KVBcMirqmRt1eS0gDjzGxyQeclQv8AavVl6km1arO3+2J6oKacC9HRspmD/qKm2c57yWDfutRtfmd/IQjNL+lDKt5f8jGthpcrLrK2Spf6sOkc2W/QBzBWWblFWOdSNK96tRyfh/Jf9z5kRpzJDBmWvfbS4ue4N0AuJ47lyz1b3s2epglDTzRja/8AjcsEmEoWmzpYwRrBe0H4qmVmp1YLm0emV0ZFxIwjaHtt8UsyVOL6ntlSwmwe0nYHAlRYKSfU5YTe5sMhYLvyHZIuBwraNJ0DSpXMio2oO3MxIYthnpqqlj9mczjupl1s1NkfOfCpd+aXrcPJaBnnT1Ep2RxtYOuQn4Jeb6EZMNHnJvyX8hvtSs9FRNcfWmkfJ+VuSEyyfNjXpR7sPfj9gONlQNEebhH9KJre+xPemkg8bU/LZeSIyswlLL6WWR/vPJHVdXUUuRwnVnPvNs8QUcj/ADI3u91jj8Al0iFTnLkiRixXrHA2p5ANrwIx+chVdSO52jhKz45X+37m0y1DaemBc5jMiJoBebNByQACeeyx2uz6NyVOndu3Ax6XBdPculrmOcSS7NxPebnSdOga1rUpdEeBKjSveVT2R4LMHt1vq5fdbHGPzXKfX4FbYZdW/ZBvnSN8yiyvbLO93c0AKcsn1GtQXKn7sBjKW+jp6SPmhyj1vJUae7HxbXdil6Hl+NlWdAmLBsY1rP8AEKdOJDxtbo7eRH1GE5pPPmldzvcfmrKKXJHGVapLnJjSyk5m8Yl0eaooG8ZYHHndwvmsM3eTPqcJDJRivAzTdHw75TU5DDeOG7W21F37zvbqt0LTRhZXPG7RxGpUyrkipLsecCACoJL3hjAnk2B2ZQ+0kmZI7aLggDob8SuEZ3qHrVaCpYTjzbTKJddzyT22MnUCegpdE5XsOI8GTO82GU80bz8AozLcuqNR/lZe9y3B08NRIZYZY2uitd7HNFwQQNI08a4VmmuDPU7Mp1ITeaLXDqjTlmPaBAISgPnjC9Znp5ZfXkc4cxOjusvQirJI+RrTz1HLdjNWOQIAUAtGMjvJI2UUZsckSVThrc8i4Yf5Wji9q5QWZ5mehiHoxVGPm/4Kwux545wbXyQSNkidkuHURscOMHYquKaszrTqypyzRNKr6mODBUssPBbUnKYz1DIAHtHsBDisyTc7Poe1UnGnhpSj+b7XMsWo8AEFiw4DxMqqmxDM2z15AWg8w1lc5VYxNtHA1avG1l4mh4D3P6aCzpAZn7X+YOZo+d1nlWkz16PZ9KnxfF+I+xxjBia0xwOblXJmkzcLckaC4Dz9er2KsOZ1xS+lKy9XZFPke2UZBlqKocjRxGKn2aXW0j23XVcPDzMLalwbcvCKshcmWAWYyiwc3bI9slRz8Zv0Jwe7H1Q5KMPPiyIrJaV7rzVFXWvH7rBkMv8AeubcwCusy5JIzzdKT+qUp+Q7pfKNdLg2OEcpM0udz5UxA7lDy/mkWhqf+Okl4v8AlnCuE8miqwjCweoyTLt7MmIWRWXKJE9SX4lVLyf8EWafB7POlqJj/IxkY633Kv8AWzPlw0ebb8uH7g3C1Mz0FDGTtme+U9kZICZX1ZOtTXcp+92O4sKYQfogicwf0abJ7w2/eoyw6s6a2Jl3Y28kXjGCimODI4bgyODBI6R4b/M+5eRzWXCDWe56VeE/hlG/F25meDF1rfSVlIz3ZM4fyBaNR9EzyFhV+aa/cUYPom+fVvd/bgPxeQmab6E6WHXOd/JCZ3B7dUdVKf5pI42/laSn1kXwy5Jv2R1iwnDkvdFQw2YASZHyS6yGjjATK+rLKrDK3CmuG92cxjXMPRsp4/cgYO91ymmupX42a5JL0OE+M1W/XUS29jskflsracdijxdZ/mIyonc/z3ud7zifiVNrcji5yk+LNA3U8KWbDSsOhrQ9/VZg+J6lwox4tnrdp1bKNNepngF9S0Hj2bOrKV51MeeZrj8Al0XVOT6D6kwBUPyrQTaAT6J+k6AANGvSqucdzpDDVJflfsdosU612qmlHOA3/IhRqR3LLB13+VncYl1f7zGM25csYt7TwlGrEusBW6q3qhTik8efUUbNt6ht+5NXwY+Ca5zivU6U+K0bnNYa6lynODQGkvJJ0AC2tQ6j2LxwcG0tRGo4zYUipoMh8uZL2lkZDS5wsACQBsBHWFmhFyd7HtYirClCzdr8jKvI8HN11NQ/3YWt/wAitV57Hh5ML+p+wl8GN4q1/wB6Jo59V0/qeBH+lX6n7C74YPbqo5n+9UEdPBGtMs9w6uGXKDfqTWKHk9XUCNlBE1rRlPc6R8hDRq16Lk2VKmaKvc1YTTrTyqmvuy54/wBZmaRzwyN9nss2RuUzSbarjSuNJXlY9HGzyUnK1/MzP6Z1A81lO33YGfO606SPF+PqdEvY8OxzrOKbJ91jB8k0olXj63RjeTGisdrqZe1b4KdOOxR4yu/zMmdz/C0rq6ISSyPDg5tnPc4aieM+xUqxWXgasBWm6yUm2bGsh9ACAisaqzM0k7+MRuA5yLD4q0FeSRxxM8lKT8DAF6B8mCEAgJHF6iz1TDH60jb8wN3dwKpN2i2d8PDPVjHxJTdDpXMr5i69n2e07QQB8QQq0XeKO/aEHGu2+pWl1MIISWrGJ720dBT6SSx0xbY5XCNmC3MXda4Q7zZ6GIvo06fqdsBbn1TPZ0ozDP5h9oR7G8XSkq0VyFDs6pPjLgjQsBYm0tLYtZlv9d9nO6Bqb0BcJVJSPXo4KlS5K73ZYlzNYiApuN1UwzNF6XKY3QZI5J5QTpOSxmgahpK6wXAwYmSzdOG6bZDTGWUWJwlK3ZHE2li63DUrqy2/czyzT4fU/JZUMjg/N6RSUUJ9aqqhI7ntlAX1cXGrXv1b8jk6eX8kV/8Ap3PL8IPAscI00I9WniJ72t+aZf8AaS6kl/5EvJEVVPo3aZaqrnPsYB1GQn4KyUlySRnk6L705P8A74nJk9E3zKSeXZnJrd0TQp+rqyidFcoN+b/hHeKvk/0cGwjYcxLK7rcfkosusi6qS/JSXs2O2VWFXWzcEkfuUwjHWWqLU+rL58W+Ubeh0psDYUmkjE2fDC9uWXShtm34WjK2X4lDlTS4Fo0cXOSzXt14lh3S8GSVLoWsfCxjA4uMkrWcJ1gNB06m96pRko8zV2hSlUcUmklu7FK+i4Hn1lE3b9sHEdS7angzzfhF1nH3PW8FMPOwhB91j3/DWEzy/ST8NSXOohN7aAedWyH3YD8zqTNPYaWGXOf2JmkwfQtoaiQPqXxOkijc7JY192nKGTcWtdwvfYubcsyRphToKhKSba4Ihc/g0aoat/vSsb08ELpap4GVSwq6SfnYXfahHm0F/eqX/IJlnuNbDrlT92xW4xQgi1BSgXF8oPfo9mkWTI9yfiodKaO1djtK+RzhDS6SbEw5TiB5tyTrAsoVJW5lp4+Tk2or2OBx0quJ0bfdhjHTqU6USnx9Xw9kcn431p/6h45skfAKdKOxV42u/wAxMYSrqiLB0T5JpTJUS3BLzcRMBsBsuXAnnCpFRc7LoaqtSrDDpyk7yf2KlJWyO86SQ8Wl7j811yo851Zvm2cDp1qSlxLICy7nlKJK6MnUwOkOzQNF+krnVdom3s+Gasm+nE4Y54c8sqXPB+zbwI/dGt3SdPUppwyorjMRrVG1yXIgl0MgiAEBsu5rgXMUuccOHNZ52hv7g7yelYq0szPo+z6GnSu+bO26UP8A8+XnZ/kFFHvIt2h+BIxRbj5kEAICXxTmyK2nd/VaOvg/NUqK8WacJLLWi/E3xYD6oVAUjdYrMmkZHxySDqbwj35PWu1BfVc83tOeWll3Zka1nzwikAgLruU0WXVukOqOMnpcbDuDlwru0bHqdlwvVctkO8aZIpqiWmqn5tzHl1POdIDXgOMcn8t9R4lWCaWZHXEuE6jp1HbZ+fRkC/Eqs0ZEbZWnU+ORjmn26xoXTViY3gK3RX8miwYubnLy8Pqy1rQQc20gl3scRoA5lznWX5TXh+zXe9T2NHZRxNkMgawPIAyrDKsNQGwLPd8j2FCCea3Ec5Y2jrUFroMsbR1oLo8Z9vrN6wguj014Oog8xuguVHCsMrpHm9YGl1vs5qWNgGq4J4Vj7dK6q1un3MNVTcn3vRxX/JE1GCQ7zoJZP7mEW/Iq2b/tjjKknzi35yG28wHmYOpPvVmXp4uPV7FObxKaKXKmv/a4eSzt1UmCo/a54Onitw1N1uyMk1yhBf8AfM7U1PhB9xCMHaNJzYjcRsPHZVbgudy8ViJd3L6HR2C8M8UkTfdyG/BmtM1MOljd0czi/hh98qpA4vSkf4tU56exHw+NfOQ2lxLwm7zqkH/vSeCnVp7HN4LFP8/3ZI4p4mVMFU2aoe1zWh1rPc45VrDWOdVqVIuNkdsLgqtOrnqO5FY6YLZUVcjzWUrLWYGuk4QyeI7De6tTk1HkccXRjUqt50iE+jMf8dR/ifoumo9mZfhI/wBxB9Go/wCOo/xP0TUew+Ej/cQv0fp/9wpup/gmo/0k/C0/7iLfUYDjZglsRqI2tc8SZ4h2QbuuLcekWC4qb1L2PQlQisLkzcNyn7wU/HhCn6GvJ6rLtnl+k874Wl/cX3DeSk/3CP8ABl8Ezy/SR8PR/uL2Yu8lJ/uEX4MqZ5fpHw9H+59mJvNRjXXtPuwSE96Z5bE/D0FzqfYN6qH+OP4D0zT2J0cP/c+w6wXi3STytijrHOc46hA4aBpOknRo41EqkkrtF6eFozkoxnd+RYt0KOjdJDFNO+LNR8FjIssWdbjvo0NC50s3NI145UXKMZytZbFU8gwd/Fz/APj/AKrreexg08L+t+weQYO/i5//AB/1S89hp4X9b9hPJMG/xFUfaIWgd5S9TYZML+p+w/wdUYPhZKGT1N5WZonNNyg24Lrc+gKslN80dqcsNTTSk+PDkMPJcG8vVfhMVr1Njjkwv6n7Bm8GetW9UXgl6gthN5fYM3gz1q3qi8EvUFsJvL7A0YMBBvWOsb5JzQB9h0J/UH+kXG8vsXRu6fTgACCYAaB5niuOhLc9Bdq0v0v7DPDGP1LUwuhkiqA12glpYHa76LkqY0ZRdylXtGjUi4tPj5FWz2DB/pVjvYZIwO4Lrap4GFSwq6S+wvlWDf4ep/Gb4JapuTnwv6X7h5Vg3+Hqfxm+CWqbjPhf0v3PcGE8Hxua5tJMS1wcC6fSCDcaALFQ4zfUmNbDRaag/c25pWM+kFQGT7rlZlVEUfJxlx53nwaFqoLg2eF2rO84x2RQ1oPJBACA1rclocimkl45JPys0DvLlkru8rH0HZdPLTct3+xXN1mmyatj/XiHW0kfMLpQfCxj7UhaqnuimRTOb5rnN5iR8F2smeapuPJnTy2TlJO27xUZVsW1Z7s5uncTcucT7x8VNiHOW4mdd6zuspYjO9wzrvWd1lLDO9zxZCDXMQWeTYMfMdBOcl6hZv8AiFkqu87H0GBWnhs3mzJCb6TrOtaz598xLILhZBcLILmobkVKGxTymwL3tYOZov8AF3cstd8Uj3Oyo2hKT6mg51u0dYXA9W6DOt2jrCC6DOt2jrCC6PE1S1rXOJFmtLjpGoC5SxDkkrnzrPMXuc92tzi485Nz8V6KVkfITk5SbZzUlQQHpjC4gDSSQAPadAUFkruyNe3Q6cR4MEY1MMTR0WCyUneZ9Dj45cNbyMfWw+cBACAEAIDTdyXBFmyVLh532cfMNLz12HQVlry6Hudl0bJ1H5IqWPtXna6c8TXBg+6LHvuutJWijBj55q8vDgV9dTECAEAIAQAgBACAEAIAQAgBABUEn0PgWfLp4X+tEw/lC8+XM+upO8E/BD1QdDBsdKzO1s7uIPLBzN4PxBW6mrRR8tjZ560mQi6GUEAFAfQGLFFmKWGPjEbb850nvK8+bvJs+tw8MlKMfAqG7DTXjp5PVe5h+8Af+C7UHxaPP7Vj9MZGXLUeECAEAIAQAoJNfxu//lwSIhoJZHF0m2V8CskPqqH0OK/pYXL4JGQrWfOiKQCAEB6DjtPWosTdhlnaetLDMwyztPWliczDLO09aWGZk1gB2TDVykngwiMaf3pTk/AOXOfNI1Yd2hOeyt7kGupjBACAm8S6PO1sDbaA8PPM3hfEBc6jtFmrBQz1oo0vdR/YHf3I/is1Dvnt9o/gP0MZW0+aBACAEB1paZ0j2xsF3OcGtHtJsFDdlcvCLnJRXU+gcHUjKaBkY82Nmk8wuT06SvPbzO59ZCCpQUVyR8/VM5ke551vc5x5ySfmvQSsrHyc5ZpNvqclJQEAIAQAgBACAEAIAQAgBACAFAN2xFmy6GnOxmT1EhYai+pn1WDd6EfIlq+pEUUkh1MY53ULqqV2d5yyxb2PnVziSSdJJuT7TpK9BHx8nd3PKkgEBI4vUOfqYYrXDpG5XujS7uBVJu0Wzvh6epVjHxPoILAfWFX3SqbLoJDxsLX9Rse4ldKTtIxdoQzUGYotx8yCAEAIAQEpizR56rgj4jI2/MOEe4Kk3aLNGFhnqxj4l33YazRTxDjL5D0Wa34uXDDrmz0+1p8Ix9TNFqPEBACAEAIAQAgFUAmpvs8HxjjnqHvPuRNDG/me7qVOc/I2P6cOl+p39EQi6GMEAIC9bkdJlVMsnJx26XHwaVnrvhY9XsqF5uWyLZuofsDv7kfxXKh3z0O0fwH6GMrafNAgBACAve5TgjOTuncODELN2ZbvAf5BZ68rKx6vZdHNNzfQv+OVVmqKodexzZaOd3B+a4U1eSPWxUstGT8DBVuPlAUgEAIAQAgBAXnETEyOrifLOXhuVkxhpAvbzibg6L2HQVnq1XF2R6uBwUasXKfoWf6tKPbP2x/6rnryNvyyj4h9WdHtn7Y/9U15D5ZR8SCx0xKp6SldLEZcoOaBlOBGk2PEr06spSszNjMDSpUnKN7meLSeMCAEAKAbJuWTZVCB6sj29+V81jrd8+k7Nleglsxxuj1maoZdOl5EY6Tp7gVFJXkXx88tB+PAxO62nzAXQWC6Cxdtyeiy6t8nFHH3uNh3By4139Nj1Oy6d6rlsjXlkPfI/GCmztNOz1ongc9iR3q0XZo5Vo5qcl4Hz0Ct58lYW6EWC6CwXQWC6Cxc9yqky6wv4o4yek2aPmuNd/Sen2ZC9W+yOG6dWZyuc2+iNjWdPnH4qaKtEr2lPNWtsVO66nnhdBYLoLBdBYLoLBdBYLoLBdBYnca+AYIeSp2A+8/7R3TwgudPqzXi/pywXRIgrroZLBdBYLoDWtySjyaWSTjkk7miw7y5ZK7vKx7/AGXC1Jy3Y83Uf2B39yP4qKPfOvaP4D9DGbrYfN2C6CwXQWAILG94pYI8lpY47cK2U/3zpPVq6FhnLNK59VhaOlSUSB3WavJpGMv6SUDoaC49+Sr0F9VzL2pO1G27MiutZ8+F0FgugsF0FgugsF0FjtRUrppGRxi73uDWj2n5I3ZXLU4OclFc2fQeCqFsETImeaxoaPbtPSvPbu7n1tOChFRXQdqC4ICq7pYG98t+JzD+YLpR75i7QX9BmK3W4+aC6gWC6CwXQWNS3HZ7xVDNkjXdptv+CzYhcUe52VL6JR8S91NMyQWkY14vezgCL7dKz3sepKKlzQ33np+Qi/Db4KczK6UNkG89PyEX4bfBMzGlDZBvPT8hF+G3wTMxpQ2R3paOOO+bYxl9eS0C9tV7c5RtstGMY8kOFBYQoBmMEQcjF2G+CnMznpQ2Qb0QcjF2G+CZmTpQ2Qb0QcjF2G+CZmNKGyDeiDkYuw3wTMxpQ2Qb0QcjF2G+CZmNKGyOtPRxx3zbGMvryWgX6lF2yYwiuSPL8HxOJJjYSdZLQSe5TdkZI7Cb2Q8lH2G+CjMxpx2DeyHko+w3wTMxpx2DeyHko+w3wTMxpx2DeyHko+w3wTMxpx2DeyHko+w3wTMxpx2DeyHko+w3wTMxpx2DeyHko+w3wTMxpx2EODIeSj7DfBTmY04bHp9BE4kujYSdZLQT8FGZkuEXzQm9kPJR9hvgmZkacdg3sh5KPsN8EzMacdgODIeSj7DfBTmY04bDiGJrRZoDRsAsO5QWSS5HmeFrxZzQ4bCAR3oGk+DOO9kPJR9hvgmZldOOwb2Q8lH2G+CZmNOOwb2Q8lH2G+CZmNOOwDB0IOiKPsN8FN2NOOw7UFzjPSsfbLY11tWUAbc10vYq4p80ct7IeSj7DfBMzI047BvZDyUfYb4JmY047BvZDyUfYb4JmY047BvZDyUfYb4JmY047BvZDyUfYb4JmY047BvZDyUfYb4JmY047HqKgiaQWxsBGohoBTMyVCK4pDlCwIAQHOaFrxZwDhsIuO9CGk1xOG9kPJR9hvgmZldOGwb2Q8lH2G+CZmNOOwb2Q8lH2G+CZmNOOwb2Q8lH2G+CnMxpx2OlPSsZfIY1t9eS0C/VzlG31JUVHkj/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4009979"/>
            <a:ext cx="2059071" cy="52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l_ISA-12.12.0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73388" y="2057400"/>
            <a:ext cx="1717076" cy="1698296"/>
          </a:xfrm>
          <a:prstGeom prst="rect">
            <a:avLst/>
          </a:prstGeom>
        </p:spPr>
      </p:pic>
    </p:spTree>
    <p:extLst>
      <p:ext uri="{BB962C8B-B14F-4D97-AF65-F5344CB8AC3E}">
        <p14:creationId xmlns:p14="http://schemas.microsoft.com/office/powerpoint/2010/main" val="4568089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l="13264" r="14122" b="12637"/>
          <a:stretch>
            <a:fillRect/>
          </a:stretch>
        </p:blipFill>
        <p:spPr bwMode="auto">
          <a:xfrm>
            <a:off x="7302854" y="4646613"/>
            <a:ext cx="2755546" cy="2211387"/>
          </a:xfrm>
          <a:prstGeom prst="rect">
            <a:avLst/>
          </a:prstGeom>
          <a:noFill/>
          <a:ln w="12700" cmpd="sng">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l="9236" t="13545" r="19936" b="2326"/>
          <a:stretch/>
        </p:blipFill>
        <p:spPr bwMode="auto">
          <a:xfrm>
            <a:off x="2209801" y="4648200"/>
            <a:ext cx="2792244" cy="2203272"/>
          </a:xfrm>
          <a:prstGeom prst="rect">
            <a:avLst/>
          </a:prstGeom>
          <a:noFill/>
          <a:ln w="12700" cmpd="sng">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8194" name="Title 1"/>
          <p:cNvSpPr>
            <a:spLocks noGrp="1"/>
          </p:cNvSpPr>
          <p:nvPr>
            <p:ph type="title"/>
          </p:nvPr>
        </p:nvSpPr>
        <p:spPr/>
        <p:txBody>
          <a:bodyPr/>
          <a:lstStyle/>
          <a:p>
            <a:r>
              <a:rPr lang="en-US" dirty="0" smtClean="0">
                <a:latin typeface="Arial" charset="0"/>
              </a:rPr>
              <a:t>Industries/Applications for Industrial Networking</a:t>
            </a:r>
            <a:endParaRPr lang="en-US" dirty="0">
              <a:latin typeface="Arial" charset="0"/>
            </a:endParaRPr>
          </a:p>
        </p:txBody>
      </p:sp>
      <p:sp>
        <p:nvSpPr>
          <p:cNvPr id="8195" name="Content Placeholder 2"/>
          <p:cNvSpPr>
            <a:spLocks noGrp="1"/>
          </p:cNvSpPr>
          <p:nvPr>
            <p:ph idx="1"/>
          </p:nvPr>
        </p:nvSpPr>
        <p:spPr>
          <a:xfrm>
            <a:off x="457200" y="1524001"/>
            <a:ext cx="9296400" cy="2438399"/>
          </a:xfrm>
        </p:spPr>
        <p:txBody>
          <a:bodyPr numCol="2"/>
          <a:lstStyle/>
          <a:p>
            <a:pPr marL="342900" indent="-342900">
              <a:lnSpc>
                <a:spcPts val="3480"/>
              </a:lnSpc>
              <a:buClr>
                <a:srgbClr val="8BBF5B"/>
              </a:buClr>
              <a:buSzPct val="120000"/>
              <a:buFont typeface="Arial"/>
              <a:buChar char="•"/>
            </a:pPr>
            <a:r>
              <a:rPr lang="en-US" sz="2800" dirty="0" smtClean="0">
                <a:latin typeface="Arial" charset="0"/>
              </a:rPr>
              <a:t>Building </a:t>
            </a:r>
            <a:r>
              <a:rPr lang="en-US" sz="2800" dirty="0">
                <a:latin typeface="Arial" charset="0"/>
              </a:rPr>
              <a:t>automation</a:t>
            </a:r>
          </a:p>
          <a:p>
            <a:pPr marL="342900" indent="-342900">
              <a:lnSpc>
                <a:spcPts val="3480"/>
              </a:lnSpc>
              <a:buClr>
                <a:srgbClr val="8BBF5B"/>
              </a:buClr>
              <a:buSzPct val="120000"/>
              <a:buFont typeface="Arial"/>
              <a:buChar char="•"/>
            </a:pPr>
            <a:r>
              <a:rPr lang="en-US" sz="2800" dirty="0" smtClean="0">
                <a:latin typeface="Arial" charset="0"/>
              </a:rPr>
              <a:t>Chemical </a:t>
            </a:r>
            <a:r>
              <a:rPr lang="en-US" sz="2800" dirty="0">
                <a:latin typeface="Arial" charset="0"/>
              </a:rPr>
              <a:t>plants</a:t>
            </a:r>
          </a:p>
          <a:p>
            <a:pPr marL="342900" indent="-342900">
              <a:lnSpc>
                <a:spcPts val="3480"/>
              </a:lnSpc>
              <a:buClr>
                <a:srgbClr val="8BBF5B"/>
              </a:buClr>
              <a:buSzPct val="120000"/>
              <a:buFont typeface="Arial"/>
              <a:buChar char="•"/>
            </a:pPr>
            <a:r>
              <a:rPr lang="en-US" sz="2800" dirty="0" smtClean="0">
                <a:latin typeface="Arial" charset="0"/>
              </a:rPr>
              <a:t>Defense</a:t>
            </a:r>
            <a:r>
              <a:rPr lang="en-US" sz="2800" dirty="0">
                <a:latin typeface="Arial" charset="0"/>
              </a:rPr>
              <a:t>/military</a:t>
            </a:r>
          </a:p>
          <a:p>
            <a:pPr marL="342900" indent="-342900">
              <a:lnSpc>
                <a:spcPts val="3480"/>
              </a:lnSpc>
              <a:buClr>
                <a:srgbClr val="8BBF5B"/>
              </a:buClr>
              <a:buSzPct val="120000"/>
              <a:buFont typeface="Arial"/>
              <a:buChar char="•"/>
            </a:pPr>
            <a:r>
              <a:rPr lang="en-US" sz="2800" dirty="0" smtClean="0">
                <a:latin typeface="Arial" charset="0"/>
              </a:rPr>
              <a:t>Factory </a:t>
            </a:r>
            <a:r>
              <a:rPr lang="en-US" sz="2800" dirty="0">
                <a:latin typeface="Arial" charset="0"/>
              </a:rPr>
              <a:t>automation</a:t>
            </a:r>
          </a:p>
          <a:p>
            <a:pPr marL="342900" indent="-342900">
              <a:lnSpc>
                <a:spcPts val="3480"/>
              </a:lnSpc>
              <a:buClr>
                <a:srgbClr val="8BBF5B"/>
              </a:buClr>
              <a:buSzPct val="120000"/>
              <a:buFont typeface="Arial"/>
              <a:buChar char="•"/>
            </a:pPr>
            <a:r>
              <a:rPr lang="en-US" sz="2800" dirty="0" smtClean="0">
                <a:latin typeface="Arial" charset="0"/>
              </a:rPr>
              <a:t>Mining</a:t>
            </a:r>
            <a:endParaRPr lang="en-US" sz="2800" dirty="0">
              <a:latin typeface="Arial" charset="0"/>
            </a:endParaRPr>
          </a:p>
          <a:p>
            <a:pPr marL="342900" indent="-342900">
              <a:lnSpc>
                <a:spcPts val="3480"/>
              </a:lnSpc>
              <a:buClr>
                <a:srgbClr val="8BBF5B"/>
              </a:buClr>
              <a:buSzPct val="120000"/>
              <a:buFont typeface="Arial"/>
              <a:buChar char="•"/>
            </a:pPr>
            <a:r>
              <a:rPr lang="en-US" sz="2800" dirty="0" smtClean="0">
                <a:latin typeface="Arial" charset="0"/>
              </a:rPr>
              <a:t>Oil</a:t>
            </a:r>
            <a:r>
              <a:rPr lang="en-US" sz="2800" dirty="0">
                <a:latin typeface="Arial" charset="0"/>
              </a:rPr>
              <a:t>/gas drilling</a:t>
            </a:r>
          </a:p>
          <a:p>
            <a:pPr marL="342900" indent="-342900">
              <a:lnSpc>
                <a:spcPts val="3480"/>
              </a:lnSpc>
              <a:buClr>
                <a:srgbClr val="8BBF5B"/>
              </a:buClr>
              <a:buSzPct val="120000"/>
              <a:buFont typeface="Arial"/>
              <a:buChar char="•"/>
            </a:pPr>
            <a:r>
              <a:rPr lang="en-US" sz="2800" dirty="0" smtClean="0">
                <a:latin typeface="Arial" charset="0"/>
              </a:rPr>
              <a:t>Security</a:t>
            </a:r>
            <a:r>
              <a:rPr lang="en-US" sz="2800" dirty="0">
                <a:latin typeface="Arial" charset="0"/>
              </a:rPr>
              <a:t>/surveillance</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t="8011" b="14059"/>
          <a:stretch/>
        </p:blipFill>
        <p:spPr bwMode="auto">
          <a:xfrm>
            <a:off x="5029200" y="4648200"/>
            <a:ext cx="2286000" cy="2209800"/>
          </a:xfrm>
          <a:prstGeom prst="rect">
            <a:avLst/>
          </a:prstGeom>
          <a:noFill/>
          <a:ln w="12700" cmpd="sng">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798" r="32671" b="-798"/>
          <a:stretch/>
        </p:blipFill>
        <p:spPr bwMode="auto">
          <a:xfrm>
            <a:off x="0" y="4648200"/>
            <a:ext cx="2208677" cy="2211387"/>
          </a:xfrm>
          <a:prstGeom prst="rect">
            <a:avLst/>
          </a:prstGeom>
          <a:noFill/>
          <a:ln w="12700" cmpd="sng">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6190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9601200" cy="1295400"/>
          </a:xfrm>
        </p:spPr>
        <p:txBody>
          <a:bodyPr/>
          <a:lstStyle/>
          <a:p>
            <a:r>
              <a:rPr lang="en-US" sz="3300" dirty="0">
                <a:latin typeface="Arial" charset="0"/>
              </a:rPr>
              <a:t>LEH Series Hardened Managed Ethernet Switches </a:t>
            </a:r>
          </a:p>
        </p:txBody>
      </p:sp>
      <p:sp>
        <p:nvSpPr>
          <p:cNvPr id="16387" name="Rectangle 3"/>
          <p:cNvSpPr>
            <a:spLocks noGrp="1" noChangeArrowheads="1"/>
          </p:cNvSpPr>
          <p:nvPr>
            <p:ph idx="1"/>
          </p:nvPr>
        </p:nvSpPr>
        <p:spPr/>
        <p:txBody>
          <a:bodyPr/>
          <a:lstStyle/>
          <a:p>
            <a:pPr marL="457200" indent="-457200">
              <a:lnSpc>
                <a:spcPct val="150000"/>
              </a:lnSpc>
              <a:buClr>
                <a:srgbClr val="8BBF5B"/>
              </a:buClr>
              <a:buSzPct val="120000"/>
              <a:buFont typeface="Arial"/>
              <a:buChar char="•"/>
            </a:pPr>
            <a:r>
              <a:rPr lang="en-US" sz="2600" dirty="0" smtClean="0">
                <a:latin typeface="Arial" charset="0"/>
              </a:rPr>
              <a:t>All </a:t>
            </a:r>
            <a:r>
              <a:rPr lang="en-US" sz="2600" dirty="0">
                <a:latin typeface="Arial" charset="0"/>
              </a:rPr>
              <a:t>copper and copper/fiber switches.</a:t>
            </a:r>
            <a:endParaRPr lang="en-US" sz="3900" dirty="0">
              <a:latin typeface="Arial" charset="0"/>
            </a:endParaRPr>
          </a:p>
          <a:p>
            <a:pPr marL="457200" indent="-457200">
              <a:lnSpc>
                <a:spcPct val="150000"/>
              </a:lnSpc>
              <a:buClr>
                <a:srgbClr val="8BBF5B"/>
              </a:buClr>
              <a:buSzPct val="120000"/>
              <a:buFont typeface="Arial"/>
              <a:buChar char="•"/>
            </a:pPr>
            <a:r>
              <a:rPr lang="en-US" sz="2600" dirty="0" err="1" smtClean="0">
                <a:latin typeface="Arial" charset="0"/>
              </a:rPr>
              <a:t>PoE</a:t>
            </a:r>
            <a:r>
              <a:rPr lang="en-US" sz="2600" dirty="0" smtClean="0">
                <a:latin typeface="Arial" charset="0"/>
              </a:rPr>
              <a:t>/</a:t>
            </a:r>
            <a:r>
              <a:rPr lang="en-US" sz="2600" dirty="0" err="1" smtClean="0">
                <a:latin typeface="Arial" charset="0"/>
              </a:rPr>
              <a:t>PoE</a:t>
            </a:r>
            <a:r>
              <a:rPr lang="en-US" sz="2600" dirty="0">
                <a:latin typeface="Arial" charset="0"/>
              </a:rPr>
              <a:t>+ </a:t>
            </a:r>
            <a:r>
              <a:rPr lang="en-US" sz="2600" dirty="0" smtClean="0">
                <a:latin typeface="Arial" charset="0"/>
              </a:rPr>
              <a:t>options.</a:t>
            </a:r>
            <a:endParaRPr lang="en-US" sz="3900" dirty="0">
              <a:latin typeface="Arial" charset="0"/>
            </a:endParaRPr>
          </a:p>
          <a:p>
            <a:pPr marL="457200" indent="-457200">
              <a:lnSpc>
                <a:spcPct val="150000"/>
              </a:lnSpc>
              <a:buClr>
                <a:srgbClr val="8BBF5B"/>
              </a:buClr>
              <a:buSzPct val="120000"/>
              <a:buFont typeface="Arial"/>
              <a:buChar char="•"/>
            </a:pPr>
            <a:r>
              <a:rPr lang="en-US" sz="2600" dirty="0" smtClean="0">
                <a:latin typeface="Arial" charset="0"/>
              </a:rPr>
              <a:t>Class </a:t>
            </a:r>
            <a:r>
              <a:rPr lang="en-US" sz="2600" dirty="0">
                <a:latin typeface="Arial" charset="0"/>
              </a:rPr>
              <a:t>1, Div. 2 </a:t>
            </a:r>
            <a:r>
              <a:rPr lang="en-US" sz="2600" dirty="0" smtClean="0">
                <a:latin typeface="Arial" charset="0"/>
              </a:rPr>
              <a:t>options.</a:t>
            </a:r>
            <a:endParaRPr lang="en-US" sz="3900" dirty="0">
              <a:latin typeface="Arial" charset="0"/>
            </a:endParaRPr>
          </a:p>
          <a:p>
            <a:pPr marL="457200" indent="-457200">
              <a:lnSpc>
                <a:spcPct val="150000"/>
              </a:lnSpc>
              <a:buClr>
                <a:srgbClr val="8BBF5B"/>
              </a:buClr>
              <a:buSzPct val="120000"/>
              <a:buFont typeface="Arial"/>
              <a:buChar char="•"/>
            </a:pPr>
            <a:r>
              <a:rPr lang="en-US" sz="2600" dirty="0" smtClean="0">
                <a:latin typeface="Arial" charset="0"/>
              </a:rPr>
              <a:t>Hardened </a:t>
            </a:r>
            <a:r>
              <a:rPr lang="en-US" sz="2600" dirty="0">
                <a:latin typeface="Arial" charset="0"/>
              </a:rPr>
              <a:t>to -40 to +75°C.</a:t>
            </a:r>
            <a:endParaRPr lang="en-US" sz="3900" dirty="0">
              <a:latin typeface="Arial" charset="0"/>
            </a:endParaRPr>
          </a:p>
          <a:p>
            <a:pPr marL="457200" indent="-457200">
              <a:lnSpc>
                <a:spcPct val="150000"/>
              </a:lnSpc>
              <a:buClr>
                <a:srgbClr val="8BBF5B"/>
              </a:buClr>
              <a:buSzPct val="120000"/>
              <a:buFont typeface="Arial"/>
              <a:buChar char="•"/>
            </a:pPr>
            <a:r>
              <a:rPr lang="en-US" sz="2600" dirty="0" smtClean="0">
                <a:latin typeface="Arial" charset="0"/>
              </a:rPr>
              <a:t>IP30</a:t>
            </a:r>
            <a:r>
              <a:rPr lang="en-US" sz="2600" dirty="0">
                <a:latin typeface="Arial" charset="0"/>
              </a:rPr>
              <a:t>-rated enclosures.</a:t>
            </a:r>
            <a:endParaRPr lang="en-US" sz="3900" dirty="0">
              <a:latin typeface="Arial" charset="0"/>
            </a:endParaRPr>
          </a:p>
          <a:p>
            <a:pPr marL="457200" indent="-457200">
              <a:lnSpc>
                <a:spcPct val="150000"/>
              </a:lnSpc>
              <a:buClr>
                <a:srgbClr val="8BBF5B"/>
              </a:buClr>
              <a:buSzPct val="120000"/>
              <a:buFont typeface="Arial"/>
              <a:buChar char="•"/>
            </a:pPr>
            <a:r>
              <a:rPr lang="en-US" sz="2600" dirty="0" smtClean="0">
                <a:latin typeface="Arial" charset="0"/>
              </a:rPr>
              <a:t>DC </a:t>
            </a:r>
            <a:r>
              <a:rPr lang="en-US" sz="2600" dirty="0">
                <a:latin typeface="Arial" charset="0"/>
              </a:rPr>
              <a:t>powered.</a:t>
            </a:r>
            <a:endParaRPr lang="en-US" sz="3900" dirty="0">
              <a:latin typeface="Arial" charset="0"/>
            </a:endParaRPr>
          </a:p>
          <a:p>
            <a:pPr marL="457200" indent="-457200">
              <a:lnSpc>
                <a:spcPct val="150000"/>
              </a:lnSpc>
              <a:buClr>
                <a:srgbClr val="8BBF5B"/>
              </a:buClr>
              <a:buSzPct val="120000"/>
              <a:buFont typeface="Arial"/>
              <a:buChar char="•"/>
            </a:pPr>
            <a:r>
              <a:rPr lang="en-US" sz="2600" dirty="0" smtClean="0">
                <a:latin typeface="Arial" charset="0"/>
              </a:rPr>
              <a:t>DIN</a:t>
            </a:r>
            <a:r>
              <a:rPr lang="en-US" sz="2600" dirty="0">
                <a:latin typeface="Arial" charset="0"/>
              </a:rPr>
              <a:t>-rail mounted</a:t>
            </a:r>
            <a:r>
              <a:rPr lang="en-US" sz="2600" dirty="0" smtClean="0">
                <a:latin typeface="Arial" charset="0"/>
              </a:rPr>
              <a:t>.</a:t>
            </a:r>
            <a:endParaRPr lang="en-US" sz="3900" dirty="0">
              <a:latin typeface="Arial" charset="0"/>
            </a:endParaRPr>
          </a:p>
        </p:txBody>
      </p:sp>
      <p:pic>
        <p:nvPicPr>
          <p:cNvPr id="16390" name="Picture 21" descr="C:\Users\rquinn\Desktop\LEH Pics\LEH908A_PCS.jpg"/>
          <p:cNvPicPr>
            <a:picLocks noChangeAspect="1" noChangeArrowheads="1"/>
          </p:cNvPicPr>
          <p:nvPr/>
        </p:nvPicPr>
        <p:blipFill>
          <a:blip r:embed="rId3" cstate="email">
            <a:extLst>
              <a:ext uri="{28A0092B-C50C-407E-A947-70E740481C1C}">
                <a14:useLocalDpi xmlns:a14="http://schemas.microsoft.com/office/drawing/2010/main" val="0"/>
              </a:ext>
            </a:extLst>
          </a:blip>
          <a:srcRect r="24547"/>
          <a:stretch>
            <a:fillRect/>
          </a:stretch>
        </p:blipFill>
        <p:spPr bwMode="auto">
          <a:xfrm>
            <a:off x="7391400" y="1752600"/>
            <a:ext cx="2286000" cy="293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0" descr="C:\Users\rquinn\Desktop\LEH Pics\LEH906A-2GSFP_PCS.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3877" r="24826"/>
          <a:stretch/>
        </p:blipFill>
        <p:spPr bwMode="auto">
          <a:xfrm>
            <a:off x="6472518" y="1655573"/>
            <a:ext cx="1627422" cy="307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995904230"/>
              </p:ext>
            </p:extLst>
          </p:nvPr>
        </p:nvGraphicFramePr>
        <p:xfrm>
          <a:off x="4953000" y="4648200"/>
          <a:ext cx="4648200" cy="1981200"/>
        </p:xfrm>
        <a:graphic>
          <a:graphicData uri="http://schemas.openxmlformats.org/drawingml/2006/table">
            <a:tbl>
              <a:tblPr firstRow="1" bandRow="1">
                <a:tableStyleId>{72833802-FEF1-4C79-8D5D-14CF1EAF98D9}</a:tableStyleId>
              </a:tblPr>
              <a:tblGrid>
                <a:gridCol w="1447800"/>
                <a:gridCol w="3200400"/>
              </a:tblGrid>
              <a:tr h="370840">
                <a:tc>
                  <a:txBody>
                    <a:bodyPr/>
                    <a:lstStyle/>
                    <a:p>
                      <a:pPr marL="423993" indent="-423993" algn="l" defTabSz="922099" eaLnBrk="0" hangingPunct="0">
                        <a:spcBef>
                          <a:spcPct val="20000"/>
                        </a:spcBef>
                        <a:buClr>
                          <a:srgbClr val="162143"/>
                        </a:buClr>
                        <a:defRPr/>
                      </a:pPr>
                      <a:r>
                        <a:rPr lang="en-US" sz="2000" b="1" kern="0" dirty="0" smtClean="0">
                          <a:solidFill>
                            <a:schemeClr val="bg1"/>
                          </a:solidFill>
                          <a:latin typeface="+mn-lt"/>
                          <a:ea typeface="MS PGothic" pitchFamily="34" charset="-128"/>
                        </a:rPr>
                        <a:t>Series</a:t>
                      </a:r>
                      <a:endParaRPr lang="en-US" sz="2000" kern="0" dirty="0">
                        <a:solidFill>
                          <a:schemeClr val="bg1"/>
                        </a:solidFill>
                        <a:latin typeface="+mn-lt"/>
                        <a:ea typeface="MS PGothic" pitchFamily="34" charset="-128"/>
                      </a:endParaRPr>
                    </a:p>
                  </a:txBody>
                  <a:tcPr>
                    <a:lnL w="19050" cap="flat" cmpd="sng" algn="ctr">
                      <a:solidFill>
                        <a:srgbClr val="005477"/>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rgbClr val="005477"/>
                      </a:solidFill>
                      <a:prstDash val="solid"/>
                      <a:round/>
                      <a:headEnd type="none" w="med" len="med"/>
                      <a:tailEnd type="none" w="med" len="med"/>
                    </a:lnT>
                    <a:lnB w="19050" cap="flat" cmpd="sng" algn="ctr">
                      <a:solidFill>
                        <a:srgbClr val="005477"/>
                      </a:solidFill>
                      <a:prstDash val="solid"/>
                      <a:round/>
                      <a:headEnd type="none" w="med" len="med"/>
                      <a:tailEnd type="none" w="med" len="med"/>
                    </a:lnB>
                    <a:solidFill>
                      <a:srgbClr val="005477"/>
                    </a:solidFill>
                  </a:tcPr>
                </a:tc>
                <a:tc>
                  <a:txBody>
                    <a:bodyPr/>
                    <a:lstStyle/>
                    <a:p>
                      <a:pPr marL="423993" indent="-423993" algn="l" defTabSz="922099" eaLnBrk="0" hangingPunct="0">
                        <a:spcBef>
                          <a:spcPct val="20000"/>
                        </a:spcBef>
                        <a:buClr>
                          <a:srgbClr val="162143"/>
                        </a:buClr>
                        <a:defRPr/>
                      </a:pPr>
                      <a:r>
                        <a:rPr lang="en-US" sz="2000" b="1" kern="0" dirty="0" smtClean="0">
                          <a:solidFill>
                            <a:schemeClr val="bg1"/>
                          </a:solidFill>
                          <a:latin typeface="+mn-lt"/>
                          <a:ea typeface="MS PGothic" pitchFamily="34" charset="-128"/>
                        </a:rPr>
                        <a:t>Features</a:t>
                      </a:r>
                    </a:p>
                  </a:txBody>
                  <a:tcPr marL="182880">
                    <a:lnL w="28575" cap="flat" cmpd="sng" algn="ctr">
                      <a:solidFill>
                        <a:srgbClr val="FFFFFF"/>
                      </a:solidFill>
                      <a:prstDash val="solid"/>
                      <a:round/>
                      <a:headEnd type="none" w="med" len="med"/>
                      <a:tailEnd type="none" w="med" len="med"/>
                    </a:lnL>
                    <a:lnR w="19050" cap="flat" cmpd="sng" algn="ctr">
                      <a:solidFill>
                        <a:srgbClr val="005477"/>
                      </a:solidFill>
                      <a:prstDash val="solid"/>
                      <a:round/>
                      <a:headEnd type="none" w="med" len="med"/>
                      <a:tailEnd type="none" w="med" len="med"/>
                    </a:lnR>
                    <a:lnT w="19050" cap="flat" cmpd="sng" algn="ctr">
                      <a:solidFill>
                        <a:srgbClr val="005477"/>
                      </a:solidFill>
                      <a:prstDash val="solid"/>
                      <a:round/>
                      <a:headEnd type="none" w="med" len="med"/>
                      <a:tailEnd type="none" w="med" len="med"/>
                    </a:lnT>
                    <a:lnB w="19050" cap="flat" cmpd="sng" algn="ctr">
                      <a:solidFill>
                        <a:srgbClr val="005477"/>
                      </a:solidFill>
                      <a:prstDash val="solid"/>
                      <a:round/>
                      <a:headEnd type="none" w="med" len="med"/>
                      <a:tailEnd type="none" w="med" len="med"/>
                    </a:lnB>
                    <a:solidFill>
                      <a:srgbClr val="005477"/>
                    </a:solidFill>
                  </a:tcPr>
                </a:tc>
              </a:tr>
              <a:tr h="370840">
                <a:tc>
                  <a:txBody>
                    <a:bodyPr/>
                    <a:lstStyle/>
                    <a:p>
                      <a:pPr marL="423993" indent="-423993" algn="l" defTabSz="922099" eaLnBrk="0" hangingPunct="0">
                        <a:spcBef>
                          <a:spcPct val="20000"/>
                        </a:spcBef>
                        <a:buClr>
                          <a:srgbClr val="162143"/>
                        </a:buClr>
                        <a:defRPr/>
                      </a:pPr>
                      <a:r>
                        <a:rPr lang="en-US" sz="2000" b="1" kern="0" dirty="0" smtClean="0">
                          <a:latin typeface="+mn-lt"/>
                          <a:ea typeface="MS PGothic" pitchFamily="34" charset="-128"/>
                        </a:rPr>
                        <a:t>LEH900</a:t>
                      </a:r>
                      <a:endParaRPr lang="en-US" sz="2000" kern="0" dirty="0">
                        <a:solidFill>
                          <a:srgbClr val="000000"/>
                        </a:solidFill>
                        <a:latin typeface="+mn-lt"/>
                        <a:ea typeface="MS PGothic" pitchFamily="34" charset="-128"/>
                      </a:endParaRPr>
                    </a:p>
                  </a:txBody>
                  <a:tcPr>
                    <a:lnL w="19050" cap="flat" cmpd="sng" algn="ctr">
                      <a:solidFill>
                        <a:srgbClr val="FFFFFF">
                          <a:lumMod val="50000"/>
                        </a:srgbClr>
                      </a:solidFill>
                      <a:prstDash val="solid"/>
                      <a:round/>
                      <a:headEnd type="none" w="med" len="med"/>
                      <a:tailEnd type="none" w="med" len="med"/>
                    </a:lnL>
                    <a:lnR w="19050" cap="flat" cmpd="sng" algn="ctr">
                      <a:solidFill>
                        <a:srgbClr val="FFFFFF">
                          <a:lumMod val="50000"/>
                        </a:srgbClr>
                      </a:solidFill>
                      <a:prstDash val="solid"/>
                      <a:round/>
                      <a:headEnd type="none" w="med" len="med"/>
                      <a:tailEnd type="none" w="med" len="med"/>
                    </a:lnR>
                    <a:lnT w="19050" cap="flat" cmpd="sng" algn="ctr">
                      <a:solidFill>
                        <a:srgbClr val="005477"/>
                      </a:solidFill>
                      <a:prstDash val="solid"/>
                      <a:round/>
                      <a:headEnd type="none" w="med" len="med"/>
                      <a:tailEnd type="none" w="med" len="med"/>
                    </a:lnT>
                    <a:lnB w="19050" cap="flat" cmpd="sng" algn="ctr">
                      <a:solidFill>
                        <a:srgbClr val="FFFFFF">
                          <a:lumMod val="50000"/>
                        </a:srgbClr>
                      </a:solidFill>
                      <a:prstDash val="solid"/>
                      <a:round/>
                      <a:headEnd type="none" w="med" len="med"/>
                      <a:tailEnd type="none" w="med" len="med"/>
                    </a:lnB>
                  </a:tcPr>
                </a:tc>
                <a:tc>
                  <a:txBody>
                    <a:bodyPr/>
                    <a:lstStyle/>
                    <a:p>
                      <a:pPr marL="423993" indent="-423993" algn="l" defTabSz="922099" eaLnBrk="0" hangingPunct="0">
                        <a:spcBef>
                          <a:spcPct val="20000"/>
                        </a:spcBef>
                        <a:buClr>
                          <a:srgbClr val="162143"/>
                        </a:buClr>
                        <a:defRPr/>
                      </a:pPr>
                      <a:r>
                        <a:rPr lang="en-US" sz="2000" kern="0" dirty="0" smtClean="0">
                          <a:latin typeface="+mn-lt"/>
                          <a:ea typeface="MS PGothic" pitchFamily="34" charset="-128"/>
                        </a:rPr>
                        <a:t>Hardened</a:t>
                      </a:r>
                    </a:p>
                  </a:txBody>
                  <a:tcPr marL="182880">
                    <a:lnL w="19050" cap="flat" cmpd="sng" algn="ctr">
                      <a:solidFill>
                        <a:srgbClr val="FFFFFF">
                          <a:lumMod val="50000"/>
                        </a:srgbClr>
                      </a:solidFill>
                      <a:prstDash val="solid"/>
                      <a:round/>
                      <a:headEnd type="none" w="med" len="med"/>
                      <a:tailEnd type="none" w="med" len="med"/>
                    </a:lnL>
                    <a:lnR w="19050" cap="flat" cmpd="sng" algn="ctr">
                      <a:solidFill>
                        <a:srgbClr val="FFFFFF">
                          <a:lumMod val="50000"/>
                        </a:srgbClr>
                      </a:solidFill>
                      <a:prstDash val="solid"/>
                      <a:round/>
                      <a:headEnd type="none" w="med" len="med"/>
                      <a:tailEnd type="none" w="med" len="med"/>
                    </a:lnR>
                    <a:lnT w="19050" cap="flat" cmpd="sng" algn="ctr">
                      <a:solidFill>
                        <a:srgbClr val="005477"/>
                      </a:solidFill>
                      <a:prstDash val="solid"/>
                      <a:round/>
                      <a:headEnd type="none" w="med" len="med"/>
                      <a:tailEnd type="none" w="med" len="med"/>
                    </a:lnT>
                    <a:lnB w="19050" cap="flat" cmpd="sng" algn="ctr">
                      <a:solidFill>
                        <a:srgbClr val="FFFFFF">
                          <a:lumMod val="50000"/>
                        </a:srgbClr>
                      </a:solidFill>
                      <a:prstDash val="solid"/>
                      <a:round/>
                      <a:headEnd type="none" w="med" len="med"/>
                      <a:tailEnd type="none" w="med" len="med"/>
                    </a:lnB>
                  </a:tcPr>
                </a:tc>
              </a:tr>
              <a:tr h="370840">
                <a:tc>
                  <a:txBody>
                    <a:bodyPr/>
                    <a:lstStyle/>
                    <a:p>
                      <a:pPr marL="423993" indent="-423993" algn="l" defTabSz="922099" eaLnBrk="0" hangingPunct="0">
                        <a:spcBef>
                          <a:spcPct val="20000"/>
                        </a:spcBef>
                        <a:buClr>
                          <a:srgbClr val="162143"/>
                        </a:buClr>
                        <a:defRPr/>
                      </a:pPr>
                      <a:r>
                        <a:rPr lang="en-US" sz="2000" b="1" kern="0" dirty="0" smtClean="0">
                          <a:latin typeface="+mn-lt"/>
                          <a:ea typeface="MS PGothic" pitchFamily="34" charset="-128"/>
                        </a:rPr>
                        <a:t>LEH1000</a:t>
                      </a:r>
                      <a:endParaRPr lang="en-US" sz="2000" kern="0" dirty="0">
                        <a:solidFill>
                          <a:srgbClr val="000000"/>
                        </a:solidFill>
                        <a:latin typeface="+mn-lt"/>
                        <a:ea typeface="MS PGothic" pitchFamily="34" charset="-128"/>
                      </a:endParaRPr>
                    </a:p>
                  </a:txBody>
                  <a:tcPr>
                    <a:lnL w="19050" cap="flat" cmpd="sng" algn="ctr">
                      <a:solidFill>
                        <a:srgbClr val="FFFFFF">
                          <a:lumMod val="50000"/>
                        </a:srgbClr>
                      </a:solidFill>
                      <a:prstDash val="solid"/>
                      <a:round/>
                      <a:headEnd type="none" w="med" len="med"/>
                      <a:tailEnd type="none" w="med" len="med"/>
                    </a:lnL>
                    <a:lnR w="19050" cap="flat" cmpd="sng" algn="ctr">
                      <a:solidFill>
                        <a:srgbClr val="FFFFFF">
                          <a:lumMod val="50000"/>
                        </a:srgbClr>
                      </a:solidFill>
                      <a:prstDash val="solid"/>
                      <a:round/>
                      <a:headEnd type="none" w="med" len="med"/>
                      <a:tailEnd type="none" w="med" len="med"/>
                    </a:lnR>
                    <a:lnT w="19050" cap="flat" cmpd="sng" algn="ctr">
                      <a:solidFill>
                        <a:srgbClr val="FFFFFF">
                          <a:lumMod val="50000"/>
                        </a:srgbClr>
                      </a:solidFill>
                      <a:prstDash val="solid"/>
                      <a:round/>
                      <a:headEnd type="none" w="med" len="med"/>
                      <a:tailEnd type="none" w="med" len="med"/>
                    </a:lnT>
                    <a:lnB w="19050" cap="flat" cmpd="sng" algn="ctr">
                      <a:solidFill>
                        <a:srgbClr val="FFFFFF">
                          <a:lumMod val="50000"/>
                        </a:srgbClr>
                      </a:solidFill>
                      <a:prstDash val="solid"/>
                      <a:round/>
                      <a:headEnd type="none" w="med" len="med"/>
                      <a:tailEnd type="none" w="med" len="med"/>
                    </a:lnB>
                  </a:tcPr>
                </a:tc>
                <a:tc>
                  <a:txBody>
                    <a:bodyPr/>
                    <a:lstStyle/>
                    <a:p>
                      <a:pPr marL="423993" indent="-423993" algn="l" defTabSz="922099" eaLnBrk="0" hangingPunct="0">
                        <a:spcBef>
                          <a:spcPct val="20000"/>
                        </a:spcBef>
                        <a:buClr>
                          <a:srgbClr val="162143"/>
                        </a:buClr>
                        <a:defRPr/>
                      </a:pPr>
                      <a:r>
                        <a:rPr lang="en-US" sz="2000" kern="0" dirty="0" smtClean="0">
                          <a:latin typeface="+mn-lt"/>
                          <a:ea typeface="MS PGothic" pitchFamily="34" charset="-128"/>
                        </a:rPr>
                        <a:t>Hardened with </a:t>
                      </a:r>
                      <a:r>
                        <a:rPr lang="en-US" sz="2000" kern="0" dirty="0" err="1" smtClean="0">
                          <a:latin typeface="+mn-lt"/>
                          <a:ea typeface="MS PGothic" pitchFamily="34" charset="-128"/>
                        </a:rPr>
                        <a:t>PoE</a:t>
                      </a:r>
                      <a:endParaRPr lang="en-US" sz="2000" kern="0" dirty="0" smtClean="0">
                        <a:latin typeface="+mn-lt"/>
                        <a:ea typeface="MS PGothic" pitchFamily="34" charset="-128"/>
                      </a:endParaRPr>
                    </a:p>
                  </a:txBody>
                  <a:tcPr marL="182880">
                    <a:lnL w="19050" cap="flat" cmpd="sng" algn="ctr">
                      <a:solidFill>
                        <a:srgbClr val="FFFFFF">
                          <a:lumMod val="50000"/>
                        </a:srgbClr>
                      </a:solidFill>
                      <a:prstDash val="solid"/>
                      <a:round/>
                      <a:headEnd type="none" w="med" len="med"/>
                      <a:tailEnd type="none" w="med" len="med"/>
                    </a:lnL>
                    <a:lnR w="19050" cap="flat" cmpd="sng" algn="ctr">
                      <a:solidFill>
                        <a:srgbClr val="FFFFFF">
                          <a:lumMod val="50000"/>
                        </a:srgbClr>
                      </a:solidFill>
                      <a:prstDash val="solid"/>
                      <a:round/>
                      <a:headEnd type="none" w="med" len="med"/>
                      <a:tailEnd type="none" w="med" len="med"/>
                    </a:lnR>
                    <a:lnT w="19050" cap="flat" cmpd="sng" algn="ctr">
                      <a:solidFill>
                        <a:srgbClr val="FFFFFF">
                          <a:lumMod val="50000"/>
                        </a:srgbClr>
                      </a:solidFill>
                      <a:prstDash val="solid"/>
                      <a:round/>
                      <a:headEnd type="none" w="med" len="med"/>
                      <a:tailEnd type="none" w="med" len="med"/>
                    </a:lnT>
                    <a:lnB w="19050" cap="flat" cmpd="sng" algn="ctr">
                      <a:solidFill>
                        <a:srgbClr val="FFFFFF">
                          <a:lumMod val="50000"/>
                        </a:srgbClr>
                      </a:solidFill>
                      <a:prstDash val="solid"/>
                      <a:round/>
                      <a:headEnd type="none" w="med" len="med"/>
                      <a:tailEnd type="none" w="med" len="med"/>
                    </a:lnB>
                  </a:tcPr>
                </a:tc>
              </a:tr>
              <a:tr h="370840">
                <a:tc>
                  <a:txBody>
                    <a:bodyPr/>
                    <a:lstStyle/>
                    <a:p>
                      <a:pPr marL="423993" indent="-423993" algn="l" defTabSz="922099" eaLnBrk="0" hangingPunct="0">
                        <a:spcBef>
                          <a:spcPct val="20000"/>
                        </a:spcBef>
                        <a:buClr>
                          <a:srgbClr val="162143"/>
                        </a:buClr>
                        <a:defRPr/>
                      </a:pPr>
                      <a:r>
                        <a:rPr lang="en-US" sz="2000" b="1" kern="0" dirty="0" smtClean="0">
                          <a:latin typeface="+mn-lt"/>
                          <a:ea typeface="MS PGothic" pitchFamily="34" charset="-128"/>
                        </a:rPr>
                        <a:t>LEH1100</a:t>
                      </a:r>
                      <a:endParaRPr lang="en-US" sz="2000" kern="0" dirty="0">
                        <a:solidFill>
                          <a:srgbClr val="000000"/>
                        </a:solidFill>
                        <a:latin typeface="+mn-lt"/>
                        <a:ea typeface="MS PGothic" pitchFamily="34" charset="-128"/>
                      </a:endParaRPr>
                    </a:p>
                  </a:txBody>
                  <a:tcPr>
                    <a:lnL w="19050" cap="flat" cmpd="sng" algn="ctr">
                      <a:solidFill>
                        <a:srgbClr val="FFFFFF">
                          <a:lumMod val="50000"/>
                        </a:srgbClr>
                      </a:solidFill>
                      <a:prstDash val="solid"/>
                      <a:round/>
                      <a:headEnd type="none" w="med" len="med"/>
                      <a:tailEnd type="none" w="med" len="med"/>
                    </a:lnL>
                    <a:lnR w="19050" cap="flat" cmpd="sng" algn="ctr">
                      <a:solidFill>
                        <a:srgbClr val="FFFFFF">
                          <a:lumMod val="50000"/>
                        </a:srgbClr>
                      </a:solidFill>
                      <a:prstDash val="solid"/>
                      <a:round/>
                      <a:headEnd type="none" w="med" len="med"/>
                      <a:tailEnd type="none" w="med" len="med"/>
                    </a:lnR>
                    <a:lnT w="19050" cap="flat" cmpd="sng" algn="ctr">
                      <a:solidFill>
                        <a:srgbClr val="FFFFFF">
                          <a:lumMod val="50000"/>
                        </a:srgbClr>
                      </a:solidFill>
                      <a:prstDash val="solid"/>
                      <a:round/>
                      <a:headEnd type="none" w="med" len="med"/>
                      <a:tailEnd type="none" w="med" len="med"/>
                    </a:lnT>
                    <a:lnB w="19050" cap="flat" cmpd="sng" algn="ctr">
                      <a:solidFill>
                        <a:srgbClr val="FFFFFF">
                          <a:lumMod val="50000"/>
                        </a:srgbClr>
                      </a:solidFill>
                      <a:prstDash val="solid"/>
                      <a:round/>
                      <a:headEnd type="none" w="med" len="med"/>
                      <a:tailEnd type="none" w="med" len="med"/>
                    </a:lnB>
                  </a:tcPr>
                </a:tc>
                <a:tc>
                  <a:txBody>
                    <a:bodyPr/>
                    <a:lstStyle/>
                    <a:p>
                      <a:pPr marL="423993" indent="-423993" algn="l" defTabSz="922099" eaLnBrk="0" hangingPunct="0">
                        <a:spcBef>
                          <a:spcPct val="20000"/>
                        </a:spcBef>
                        <a:buClr>
                          <a:srgbClr val="162143"/>
                        </a:buClr>
                        <a:defRPr/>
                      </a:pPr>
                      <a:r>
                        <a:rPr lang="en-US" sz="2000" kern="0" dirty="0" smtClean="0">
                          <a:latin typeface="+mn-lt"/>
                          <a:ea typeface="MS PGothic" pitchFamily="34" charset="-128"/>
                        </a:rPr>
                        <a:t>Hardened with </a:t>
                      </a:r>
                      <a:r>
                        <a:rPr lang="en-US" sz="2000" kern="0" dirty="0" err="1" smtClean="0">
                          <a:latin typeface="+mn-lt"/>
                          <a:ea typeface="MS PGothic" pitchFamily="34" charset="-128"/>
                        </a:rPr>
                        <a:t>PoE</a:t>
                      </a:r>
                      <a:r>
                        <a:rPr lang="en-US" sz="2000" kern="0" dirty="0" smtClean="0">
                          <a:latin typeface="+mn-lt"/>
                          <a:ea typeface="MS PGothic" pitchFamily="34" charset="-128"/>
                        </a:rPr>
                        <a:t>+</a:t>
                      </a:r>
                    </a:p>
                  </a:txBody>
                  <a:tcPr marL="182880">
                    <a:lnL w="19050" cap="flat" cmpd="sng" algn="ctr">
                      <a:solidFill>
                        <a:srgbClr val="FFFFFF">
                          <a:lumMod val="50000"/>
                        </a:srgbClr>
                      </a:solidFill>
                      <a:prstDash val="solid"/>
                      <a:round/>
                      <a:headEnd type="none" w="med" len="med"/>
                      <a:tailEnd type="none" w="med" len="med"/>
                    </a:lnL>
                    <a:lnR w="19050" cap="flat" cmpd="sng" algn="ctr">
                      <a:solidFill>
                        <a:srgbClr val="FFFFFF">
                          <a:lumMod val="50000"/>
                        </a:srgbClr>
                      </a:solidFill>
                      <a:prstDash val="solid"/>
                      <a:round/>
                      <a:headEnd type="none" w="med" len="med"/>
                      <a:tailEnd type="none" w="med" len="med"/>
                    </a:lnR>
                    <a:lnT w="19050" cap="flat" cmpd="sng" algn="ctr">
                      <a:solidFill>
                        <a:srgbClr val="FFFFFF">
                          <a:lumMod val="50000"/>
                        </a:srgbClr>
                      </a:solidFill>
                      <a:prstDash val="solid"/>
                      <a:round/>
                      <a:headEnd type="none" w="med" len="med"/>
                      <a:tailEnd type="none" w="med" len="med"/>
                    </a:lnT>
                    <a:lnB w="19050" cap="flat" cmpd="sng" algn="ctr">
                      <a:solidFill>
                        <a:srgbClr val="FFFFFF">
                          <a:lumMod val="50000"/>
                        </a:srgbClr>
                      </a:solidFill>
                      <a:prstDash val="solid"/>
                      <a:round/>
                      <a:headEnd type="none" w="med" len="med"/>
                      <a:tailEnd type="none" w="med" len="med"/>
                    </a:lnB>
                  </a:tcPr>
                </a:tc>
              </a:tr>
              <a:tr h="370840">
                <a:tc>
                  <a:txBody>
                    <a:bodyPr/>
                    <a:lstStyle/>
                    <a:p>
                      <a:pPr marL="423993" indent="-423993" algn="l" defTabSz="922099" eaLnBrk="0" hangingPunct="0">
                        <a:spcBef>
                          <a:spcPct val="20000"/>
                        </a:spcBef>
                        <a:buClr>
                          <a:srgbClr val="162143"/>
                        </a:buClr>
                        <a:defRPr/>
                      </a:pPr>
                      <a:r>
                        <a:rPr lang="en-US" sz="2000" b="1" kern="0" dirty="0" smtClean="0">
                          <a:latin typeface="+mn-lt"/>
                          <a:ea typeface="MS PGothic" pitchFamily="34" charset="-128"/>
                        </a:rPr>
                        <a:t>LEH1200</a:t>
                      </a:r>
                      <a:endParaRPr lang="en-US" sz="2000" kern="0" dirty="0">
                        <a:solidFill>
                          <a:srgbClr val="000000"/>
                        </a:solidFill>
                        <a:latin typeface="+mn-lt"/>
                        <a:ea typeface="MS PGothic" pitchFamily="34" charset="-128"/>
                      </a:endParaRPr>
                    </a:p>
                  </a:txBody>
                  <a:tcPr>
                    <a:lnL w="19050" cap="flat" cmpd="sng" algn="ctr">
                      <a:solidFill>
                        <a:srgbClr val="FFFFFF">
                          <a:lumMod val="50000"/>
                        </a:srgbClr>
                      </a:solidFill>
                      <a:prstDash val="solid"/>
                      <a:round/>
                      <a:headEnd type="none" w="med" len="med"/>
                      <a:tailEnd type="none" w="med" len="med"/>
                    </a:lnL>
                    <a:lnR w="19050" cap="flat" cmpd="sng" algn="ctr">
                      <a:solidFill>
                        <a:srgbClr val="FFFFFF">
                          <a:lumMod val="50000"/>
                        </a:srgbClr>
                      </a:solidFill>
                      <a:prstDash val="solid"/>
                      <a:round/>
                      <a:headEnd type="none" w="med" len="med"/>
                      <a:tailEnd type="none" w="med" len="med"/>
                    </a:lnR>
                    <a:lnT w="19050" cap="flat" cmpd="sng" algn="ctr">
                      <a:solidFill>
                        <a:srgbClr val="FFFFFF">
                          <a:lumMod val="50000"/>
                        </a:srgbClr>
                      </a:solidFill>
                      <a:prstDash val="solid"/>
                      <a:round/>
                      <a:headEnd type="none" w="med" len="med"/>
                      <a:tailEnd type="none" w="med" len="med"/>
                    </a:lnT>
                    <a:lnB w="19050" cap="flat" cmpd="sng" algn="ctr">
                      <a:solidFill>
                        <a:srgbClr val="FFFFFF">
                          <a:lumMod val="50000"/>
                        </a:srgbClr>
                      </a:solidFill>
                      <a:prstDash val="solid"/>
                      <a:round/>
                      <a:headEnd type="none" w="med" len="med"/>
                      <a:tailEnd type="none" w="med" len="med"/>
                    </a:lnB>
                  </a:tcPr>
                </a:tc>
                <a:tc>
                  <a:txBody>
                    <a:bodyPr/>
                    <a:lstStyle/>
                    <a:p>
                      <a:pPr marL="423993" indent="-423993" algn="l" defTabSz="922099" eaLnBrk="0" hangingPunct="0">
                        <a:spcBef>
                          <a:spcPct val="20000"/>
                        </a:spcBef>
                        <a:buClr>
                          <a:srgbClr val="162143"/>
                        </a:buClr>
                        <a:defRPr/>
                      </a:pPr>
                      <a:r>
                        <a:rPr lang="en-US" sz="2000" kern="0" dirty="0" smtClean="0">
                          <a:solidFill>
                            <a:srgbClr val="000000"/>
                          </a:solidFill>
                          <a:latin typeface="+mn-lt"/>
                          <a:ea typeface="MS PGothic" pitchFamily="34" charset="-128"/>
                        </a:rPr>
                        <a:t>Hardened Class 1, Div. 2</a:t>
                      </a:r>
                      <a:endParaRPr lang="en-US" sz="2000" kern="0" dirty="0">
                        <a:solidFill>
                          <a:srgbClr val="000000"/>
                        </a:solidFill>
                        <a:latin typeface="+mn-lt"/>
                        <a:ea typeface="MS PGothic" pitchFamily="34" charset="-128"/>
                      </a:endParaRPr>
                    </a:p>
                  </a:txBody>
                  <a:tcPr marL="182880">
                    <a:lnL w="19050" cap="flat" cmpd="sng" algn="ctr">
                      <a:solidFill>
                        <a:srgbClr val="FFFFFF">
                          <a:lumMod val="50000"/>
                        </a:srgbClr>
                      </a:solidFill>
                      <a:prstDash val="solid"/>
                      <a:round/>
                      <a:headEnd type="none" w="med" len="med"/>
                      <a:tailEnd type="none" w="med" len="med"/>
                    </a:lnL>
                    <a:lnR w="19050" cap="flat" cmpd="sng" algn="ctr">
                      <a:solidFill>
                        <a:srgbClr val="FFFFFF">
                          <a:lumMod val="50000"/>
                        </a:srgbClr>
                      </a:solidFill>
                      <a:prstDash val="solid"/>
                      <a:round/>
                      <a:headEnd type="none" w="med" len="med"/>
                      <a:tailEnd type="none" w="med" len="med"/>
                    </a:lnR>
                    <a:lnT w="19050" cap="flat" cmpd="sng" algn="ctr">
                      <a:solidFill>
                        <a:srgbClr val="FFFFFF">
                          <a:lumMod val="50000"/>
                        </a:srgbClr>
                      </a:solidFill>
                      <a:prstDash val="solid"/>
                      <a:round/>
                      <a:headEnd type="none" w="med" len="med"/>
                      <a:tailEnd type="none" w="med" len="med"/>
                    </a:lnT>
                    <a:lnB w="19050" cap="flat" cmpd="sng" algn="ctr">
                      <a:solidFill>
                        <a:srgbClr val="FFFFFF">
                          <a:lumMod val="5000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290143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8602"/>
          <a:stretch/>
        </p:blipFill>
        <p:spPr bwMode="auto">
          <a:xfrm>
            <a:off x="5181600" y="1295400"/>
            <a:ext cx="3124200" cy="3807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242" name="Title 1"/>
          <p:cNvSpPr>
            <a:spLocks noGrp="1"/>
          </p:cNvSpPr>
          <p:nvPr>
            <p:ph type="title"/>
          </p:nvPr>
        </p:nvSpPr>
        <p:spPr>
          <a:xfrm>
            <a:off x="457200" y="-152400"/>
            <a:ext cx="9601200" cy="1295400"/>
          </a:xfrm>
        </p:spPr>
        <p:txBody>
          <a:bodyPr/>
          <a:lstStyle/>
          <a:p>
            <a:pPr eaLnBrk="1" hangingPunct="1"/>
            <a:r>
              <a:rPr lang="en-US" sz="3400" dirty="0" smtClean="0">
                <a:latin typeface="Arial" charset="0"/>
              </a:rPr>
              <a:t>Advantages </a:t>
            </a:r>
            <a:r>
              <a:rPr lang="en-US" sz="3400" dirty="0">
                <a:latin typeface="Arial" charset="0"/>
              </a:rPr>
              <a:t>of Hardened, Managed Switches</a:t>
            </a:r>
          </a:p>
        </p:txBody>
      </p:sp>
      <p:sp>
        <p:nvSpPr>
          <p:cNvPr id="10243" name="Content Placeholder 3"/>
          <p:cNvSpPr>
            <a:spLocks noGrp="1"/>
          </p:cNvSpPr>
          <p:nvPr>
            <p:ph idx="1"/>
          </p:nvPr>
        </p:nvSpPr>
        <p:spPr/>
        <p:txBody>
          <a:bodyPr/>
          <a:lstStyle/>
          <a:p>
            <a:pPr marL="342900" indent="-342900">
              <a:buClr>
                <a:srgbClr val="8BBF5B"/>
              </a:buClr>
              <a:buSzPct val="120000"/>
              <a:buFont typeface="Arial"/>
              <a:buChar char="•"/>
            </a:pPr>
            <a:r>
              <a:rPr lang="en-US" dirty="0" smtClean="0">
                <a:latin typeface="Arial" charset="0"/>
              </a:rPr>
              <a:t>Enable </a:t>
            </a:r>
            <a:r>
              <a:rPr lang="en-US" dirty="0">
                <a:latin typeface="Arial" charset="0"/>
              </a:rPr>
              <a:t>remote monitoring </a:t>
            </a:r>
            <a:r>
              <a:rPr lang="en-US" dirty="0" smtClean="0">
                <a:latin typeface="Arial" charset="0"/>
              </a:rPr>
              <a:t/>
            </a:r>
            <a:br>
              <a:rPr lang="en-US" dirty="0" smtClean="0">
                <a:latin typeface="Arial" charset="0"/>
              </a:rPr>
            </a:br>
            <a:r>
              <a:rPr lang="en-US" dirty="0" smtClean="0">
                <a:latin typeface="Arial" charset="0"/>
              </a:rPr>
              <a:t>and </a:t>
            </a:r>
            <a:r>
              <a:rPr lang="en-US" dirty="0">
                <a:latin typeface="Arial" charset="0"/>
              </a:rPr>
              <a:t>eliminate truck </a:t>
            </a:r>
            <a:r>
              <a:rPr lang="en-US" dirty="0" smtClean="0">
                <a:latin typeface="Arial" charset="0"/>
              </a:rPr>
              <a:t>rolls</a:t>
            </a:r>
          </a:p>
          <a:p>
            <a:pPr marL="342900" indent="-342900">
              <a:buClr>
                <a:srgbClr val="8BBF5B"/>
              </a:buClr>
              <a:buSzPct val="120000"/>
              <a:buFont typeface="Arial"/>
              <a:buChar char="•"/>
            </a:pPr>
            <a:endParaRPr lang="en-US" sz="400" dirty="0">
              <a:latin typeface="Arial" charset="0"/>
            </a:endParaRPr>
          </a:p>
          <a:p>
            <a:pPr marL="342900" indent="-342900">
              <a:buClr>
                <a:srgbClr val="8BBF5B"/>
              </a:buClr>
              <a:buSzPct val="120000"/>
              <a:buFont typeface="Arial"/>
              <a:buChar char="•"/>
            </a:pPr>
            <a:r>
              <a:rPr lang="en-US" dirty="0" smtClean="0">
                <a:latin typeface="Arial" charset="0"/>
              </a:rPr>
              <a:t>Provide </a:t>
            </a:r>
            <a:r>
              <a:rPr lang="en-US" dirty="0">
                <a:latin typeface="Arial" charset="0"/>
              </a:rPr>
              <a:t>network redundancy</a:t>
            </a:r>
          </a:p>
          <a:p>
            <a:pPr marL="568325" indent="-279400">
              <a:buClr>
                <a:srgbClr val="8BBF5B"/>
              </a:buClr>
              <a:buSzPct val="120000"/>
              <a:buFont typeface="Lucida Grande"/>
              <a:buChar char="–"/>
            </a:pPr>
            <a:r>
              <a:rPr lang="en-US" sz="2000" dirty="0" smtClean="0">
                <a:latin typeface="Arial" charset="0"/>
              </a:rPr>
              <a:t>	Spanning </a:t>
            </a:r>
            <a:r>
              <a:rPr lang="en-US" sz="2000" dirty="0">
                <a:latin typeface="Arial" charset="0"/>
              </a:rPr>
              <a:t>Tree Protocol</a:t>
            </a:r>
          </a:p>
          <a:p>
            <a:pPr marL="568325" indent="-279400">
              <a:buClr>
                <a:srgbClr val="8BBF5B"/>
              </a:buClr>
              <a:buSzPct val="120000"/>
              <a:buFont typeface="Lucida Grande"/>
              <a:buChar char="–"/>
            </a:pPr>
            <a:r>
              <a:rPr lang="en-US" sz="2000" dirty="0">
                <a:latin typeface="Arial" charset="0"/>
              </a:rPr>
              <a:t>	</a:t>
            </a:r>
            <a:r>
              <a:rPr lang="en-US" sz="2000" dirty="0" smtClean="0">
                <a:latin typeface="Arial" charset="0"/>
              </a:rPr>
              <a:t>Link </a:t>
            </a:r>
            <a:r>
              <a:rPr lang="en-US" sz="2000" dirty="0">
                <a:latin typeface="Arial" charset="0"/>
              </a:rPr>
              <a:t>Aggregation</a:t>
            </a:r>
          </a:p>
          <a:p>
            <a:pPr marL="568325" indent="-279400">
              <a:buClr>
                <a:srgbClr val="8BBF5B"/>
              </a:buClr>
              <a:buSzPct val="120000"/>
              <a:buFont typeface="Lucida Grande"/>
              <a:buChar char="–"/>
            </a:pPr>
            <a:r>
              <a:rPr lang="en-US" sz="2000" dirty="0">
                <a:latin typeface="Arial" charset="0"/>
              </a:rPr>
              <a:t>	</a:t>
            </a:r>
            <a:r>
              <a:rPr lang="en-US" sz="2000" dirty="0" smtClean="0">
                <a:latin typeface="Arial" charset="0"/>
              </a:rPr>
              <a:t>Alpha</a:t>
            </a:r>
            <a:r>
              <a:rPr lang="en-US" sz="2000" dirty="0">
                <a:latin typeface="Arial" charset="0"/>
              </a:rPr>
              <a:t>-Ring Protocol </a:t>
            </a:r>
          </a:p>
          <a:p>
            <a:pPr marL="342900" indent="-342900">
              <a:buClr>
                <a:srgbClr val="8BBF5B"/>
              </a:buClr>
              <a:buSzPct val="120000"/>
              <a:buFont typeface="Arial"/>
              <a:buChar char="•"/>
            </a:pPr>
            <a:endParaRPr lang="en-US" sz="800" dirty="0">
              <a:latin typeface="Arial" charset="0"/>
            </a:endParaRPr>
          </a:p>
          <a:p>
            <a:pPr marL="342900" indent="-342900">
              <a:buClr>
                <a:srgbClr val="8BBF5B"/>
              </a:buClr>
              <a:buSzPct val="120000"/>
              <a:buFont typeface="Arial"/>
              <a:buChar char="•"/>
            </a:pPr>
            <a:r>
              <a:rPr lang="en-US" dirty="0" smtClean="0">
                <a:latin typeface="Arial" charset="0"/>
              </a:rPr>
              <a:t>IP </a:t>
            </a:r>
            <a:r>
              <a:rPr lang="en-US" dirty="0">
                <a:latin typeface="Arial" charset="0"/>
              </a:rPr>
              <a:t>multicast</a:t>
            </a:r>
          </a:p>
          <a:p>
            <a:pPr marL="568325" indent="-279400">
              <a:buClr>
                <a:srgbClr val="8BBF5B"/>
              </a:buClr>
              <a:buSzPct val="120000"/>
              <a:buFont typeface="Lucida Grande"/>
              <a:buChar char="–"/>
            </a:pPr>
            <a:r>
              <a:rPr lang="en-US" sz="2000" dirty="0">
                <a:latin typeface="Arial" charset="0"/>
              </a:rPr>
              <a:t>	</a:t>
            </a:r>
            <a:r>
              <a:rPr lang="en-US" sz="2000" dirty="0" smtClean="0">
                <a:latin typeface="Arial" charset="0"/>
              </a:rPr>
              <a:t>Support </a:t>
            </a:r>
            <a:r>
              <a:rPr lang="en-US" sz="2000" dirty="0">
                <a:latin typeface="Arial" charset="0"/>
              </a:rPr>
              <a:t>for IGMP snooping</a:t>
            </a:r>
          </a:p>
          <a:p>
            <a:pPr marL="568325" indent="-279400">
              <a:buClr>
                <a:srgbClr val="8BBF5B"/>
              </a:buClr>
              <a:buSzPct val="120000"/>
              <a:buFont typeface="Lucida Grande"/>
              <a:buChar char="–"/>
            </a:pPr>
            <a:r>
              <a:rPr lang="en-US" sz="2000" dirty="0">
                <a:latin typeface="Arial" charset="0"/>
              </a:rPr>
              <a:t>	</a:t>
            </a:r>
            <a:r>
              <a:rPr lang="en-US" sz="2000" dirty="0" smtClean="0">
                <a:latin typeface="Arial" charset="0"/>
              </a:rPr>
              <a:t>Reduces </a:t>
            </a:r>
            <a:r>
              <a:rPr lang="en-US" sz="2000" dirty="0">
                <a:latin typeface="Arial" charset="0"/>
              </a:rPr>
              <a:t>LAN traffic</a:t>
            </a:r>
          </a:p>
          <a:p>
            <a:pPr marL="342900" indent="-342900">
              <a:buClr>
                <a:srgbClr val="8BBF5B"/>
              </a:buClr>
              <a:buSzPct val="120000"/>
              <a:buFont typeface="Arial"/>
              <a:buChar char="•"/>
            </a:pPr>
            <a:endParaRPr lang="en-US" sz="800" dirty="0">
              <a:latin typeface="Arial" charset="0"/>
            </a:endParaRPr>
          </a:p>
          <a:p>
            <a:pPr marL="342900" indent="-342900">
              <a:buClr>
                <a:srgbClr val="8BBF5B"/>
              </a:buClr>
              <a:buSzPct val="120000"/>
              <a:buFont typeface="Arial"/>
              <a:buChar char="•"/>
            </a:pPr>
            <a:r>
              <a:rPr lang="en-US" dirty="0" smtClean="0">
                <a:latin typeface="Arial" charset="0"/>
              </a:rPr>
              <a:t>Better </a:t>
            </a:r>
            <a:r>
              <a:rPr lang="en-US" dirty="0">
                <a:latin typeface="Arial" charset="0"/>
              </a:rPr>
              <a:t>network security</a:t>
            </a:r>
          </a:p>
          <a:p>
            <a:pPr marL="568325" indent="-279400">
              <a:buClr>
                <a:srgbClr val="8BBF5B"/>
              </a:buClr>
              <a:buSzPct val="120000"/>
              <a:buFont typeface="Lucida Grande"/>
              <a:buChar char="–"/>
            </a:pPr>
            <a:r>
              <a:rPr lang="en-US" sz="2000" dirty="0">
                <a:latin typeface="Arial" charset="0"/>
              </a:rPr>
              <a:t>	</a:t>
            </a:r>
            <a:r>
              <a:rPr lang="en-US" sz="2000" dirty="0" smtClean="0">
                <a:latin typeface="Arial" charset="0"/>
              </a:rPr>
              <a:t>802.1x </a:t>
            </a:r>
            <a:r>
              <a:rPr lang="en-US" sz="2000" dirty="0">
                <a:latin typeface="Arial" charset="0"/>
              </a:rPr>
              <a:t>port-based NAC, </a:t>
            </a:r>
            <a:r>
              <a:rPr lang="en-US" sz="2000" dirty="0" smtClean="0">
                <a:latin typeface="Arial" charset="0"/>
              </a:rPr>
              <a:t/>
            </a:r>
            <a:br>
              <a:rPr lang="en-US" sz="2000" dirty="0" smtClean="0">
                <a:latin typeface="Arial" charset="0"/>
              </a:rPr>
            </a:br>
            <a:r>
              <a:rPr lang="en-US" sz="2000" dirty="0" smtClean="0">
                <a:latin typeface="Arial" charset="0"/>
              </a:rPr>
              <a:t>user </a:t>
            </a:r>
            <a:r>
              <a:rPr lang="en-US" sz="2000" dirty="0">
                <a:latin typeface="Arial" charset="0"/>
              </a:rPr>
              <a:t>roles</a:t>
            </a:r>
          </a:p>
          <a:p>
            <a:r>
              <a:rPr lang="en-US" sz="1700" dirty="0">
                <a:latin typeface="Arial" charset="0"/>
              </a:rPr>
              <a:t> </a:t>
            </a:r>
          </a:p>
          <a:p>
            <a:pPr eaLnBrk="1" hangingPunct="1"/>
            <a:endParaRPr lang="en-US" sz="2000" dirty="0">
              <a:latin typeface="Arial" charset="0"/>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4480" y="4343400"/>
            <a:ext cx="3352800" cy="24810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6430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latin typeface="Arial" charset="0"/>
              </a:rPr>
              <a:t>Network Management Methods</a:t>
            </a:r>
          </a:p>
        </p:txBody>
      </p:sp>
      <p:sp>
        <p:nvSpPr>
          <p:cNvPr id="11267" name="Content Placeholder 3"/>
          <p:cNvSpPr>
            <a:spLocks noGrp="1"/>
          </p:cNvSpPr>
          <p:nvPr>
            <p:ph idx="1"/>
          </p:nvPr>
        </p:nvSpPr>
        <p:spPr>
          <a:ln/>
        </p:spPr>
        <p:txBody>
          <a:bodyPr/>
          <a:lstStyle/>
          <a:p>
            <a:pPr marL="342900" indent="-342900" eaLnBrk="1" hangingPunct="1">
              <a:buClr>
                <a:srgbClr val="8BBF5B"/>
              </a:buClr>
              <a:buSzPct val="120000"/>
              <a:buFont typeface="Arial"/>
              <a:buChar char="•"/>
            </a:pPr>
            <a:r>
              <a:rPr lang="en-US" dirty="0">
                <a:latin typeface="Arial" charset="0"/>
              </a:rPr>
              <a:t>Console port access </a:t>
            </a:r>
            <a:r>
              <a:rPr lang="en-US" dirty="0" smtClean="0">
                <a:latin typeface="Arial" charset="0"/>
              </a:rPr>
              <a:t>via </a:t>
            </a:r>
            <a:r>
              <a:rPr lang="en-US" dirty="0">
                <a:latin typeface="Arial" charset="0"/>
              </a:rPr>
              <a:t>RS-232 cable </a:t>
            </a:r>
            <a:r>
              <a:rPr lang="en-US" dirty="0" smtClean="0">
                <a:latin typeface="Arial" charset="0"/>
              </a:rPr>
              <a:t/>
            </a:r>
            <a:br>
              <a:rPr lang="en-US" dirty="0" smtClean="0">
                <a:latin typeface="Arial" charset="0"/>
              </a:rPr>
            </a:br>
            <a:r>
              <a:rPr lang="en-US" dirty="0" smtClean="0">
                <a:latin typeface="Arial" charset="0"/>
              </a:rPr>
              <a:t>(</a:t>
            </a:r>
            <a:r>
              <a:rPr lang="en-US" dirty="0">
                <a:latin typeface="Arial" charset="0"/>
              </a:rPr>
              <a:t>Command Line </a:t>
            </a:r>
            <a:r>
              <a:rPr lang="en-US" dirty="0" smtClean="0">
                <a:latin typeface="Arial" charset="0"/>
              </a:rPr>
              <a:t>Interface</a:t>
            </a:r>
            <a:r>
              <a:rPr lang="en-US" dirty="0">
                <a:latin typeface="Arial" charset="0"/>
              </a:rPr>
              <a:t>)</a:t>
            </a:r>
          </a:p>
          <a:p>
            <a:pPr marL="342900" indent="-342900" eaLnBrk="1" hangingPunct="1">
              <a:buClr>
                <a:srgbClr val="8BBF5B"/>
              </a:buClr>
              <a:buSzPct val="120000"/>
              <a:buFont typeface="Arial"/>
              <a:buChar char="•"/>
            </a:pPr>
            <a:endParaRPr lang="en-US" sz="1200" dirty="0">
              <a:latin typeface="Arial" charset="0"/>
            </a:endParaRPr>
          </a:p>
          <a:p>
            <a:pPr marL="342900" indent="-342900" eaLnBrk="1" hangingPunct="1">
              <a:buClr>
                <a:srgbClr val="8BBF5B"/>
              </a:buClr>
              <a:buSzPct val="120000"/>
              <a:buFont typeface="Arial"/>
              <a:buChar char="•"/>
            </a:pPr>
            <a:r>
              <a:rPr lang="en-US" dirty="0">
                <a:latin typeface="Arial" charset="0"/>
              </a:rPr>
              <a:t>Telnet remote access</a:t>
            </a:r>
          </a:p>
          <a:p>
            <a:pPr marL="342900" indent="-342900" eaLnBrk="1" hangingPunct="1">
              <a:buClr>
                <a:srgbClr val="8BBF5B"/>
              </a:buClr>
              <a:buSzPct val="120000"/>
              <a:buFont typeface="Arial"/>
              <a:buChar char="•"/>
            </a:pPr>
            <a:endParaRPr lang="en-US" sz="1200" dirty="0">
              <a:latin typeface="Arial" charset="0"/>
            </a:endParaRPr>
          </a:p>
          <a:p>
            <a:pPr marL="342900" indent="-342900" eaLnBrk="1" hangingPunct="1">
              <a:buClr>
                <a:srgbClr val="8BBF5B"/>
              </a:buClr>
              <a:buSzPct val="120000"/>
              <a:buFont typeface="Arial"/>
              <a:buChar char="•"/>
            </a:pPr>
            <a:r>
              <a:rPr lang="en-US" dirty="0">
                <a:latin typeface="Arial" charset="0"/>
              </a:rPr>
              <a:t>SNMP agent</a:t>
            </a:r>
          </a:p>
          <a:p>
            <a:pPr marL="324027" lvl="2" indent="0" eaLnBrk="1" hangingPunct="1">
              <a:buClr>
                <a:srgbClr val="8BBF5B"/>
              </a:buClr>
              <a:buSzPct val="120000"/>
              <a:buNone/>
            </a:pPr>
            <a:endParaRPr lang="en-US" sz="1200" dirty="0">
              <a:latin typeface="Arial" charset="0"/>
              <a:ea typeface="MS PGothic" charset="0"/>
            </a:endParaRPr>
          </a:p>
          <a:p>
            <a:pPr marL="342900" indent="-342900" eaLnBrk="1" hangingPunct="1">
              <a:buClr>
                <a:srgbClr val="8BBF5B"/>
              </a:buClr>
              <a:buSzPct val="120000"/>
              <a:buFont typeface="Arial"/>
              <a:buChar char="•"/>
            </a:pPr>
            <a:r>
              <a:rPr lang="en-US" dirty="0">
                <a:latin typeface="Arial" charset="0"/>
              </a:rPr>
              <a:t>Web browser</a:t>
            </a:r>
          </a:p>
          <a:p>
            <a:pPr marL="342900" indent="-342900" eaLnBrk="1" hangingPunct="1">
              <a:buClr>
                <a:srgbClr val="8BBF5B"/>
              </a:buClr>
              <a:buSzPct val="120000"/>
              <a:buFont typeface="Arial"/>
              <a:buChar char="•"/>
            </a:pPr>
            <a:endParaRPr lang="en-US" sz="1200" dirty="0">
              <a:latin typeface="Arial" charset="0"/>
            </a:endParaRPr>
          </a:p>
          <a:p>
            <a:pPr marL="342900" indent="-342900" eaLnBrk="1" hangingPunct="1">
              <a:buClr>
                <a:srgbClr val="8BBF5B"/>
              </a:buClr>
              <a:buSzPct val="120000"/>
              <a:buFont typeface="Arial"/>
              <a:buChar char="•"/>
            </a:pPr>
            <a:r>
              <a:rPr lang="en-US" dirty="0">
                <a:latin typeface="Arial" charset="0"/>
              </a:rPr>
              <a:t>TFTP software</a:t>
            </a:r>
            <a:r>
              <a:rPr lang="en-US" dirty="0" smtClean="0">
                <a:latin typeface="Arial" charset="0"/>
              </a:rPr>
              <a:t>-</a:t>
            </a:r>
            <a:br>
              <a:rPr lang="en-US" dirty="0" smtClean="0">
                <a:latin typeface="Arial" charset="0"/>
              </a:rPr>
            </a:br>
            <a:r>
              <a:rPr lang="en-US" dirty="0" smtClean="0">
                <a:latin typeface="Arial" charset="0"/>
              </a:rPr>
              <a:t>upgrade capability</a:t>
            </a:r>
            <a:endParaRPr lang="en-US" dirty="0">
              <a:latin typeface="Arial" charset="0"/>
            </a:endParaRPr>
          </a:p>
        </p:txBody>
      </p:sp>
      <p:pic>
        <p:nvPicPr>
          <p:cNvPr id="10"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b="10447"/>
          <a:stretch/>
        </p:blipFill>
        <p:spPr bwMode="auto">
          <a:xfrm>
            <a:off x="3657601" y="3040421"/>
            <a:ext cx="6400800" cy="38175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597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1"/>
            <a:ext cx="5486400" cy="5257799"/>
          </a:xfrm>
        </p:spPr>
        <p:txBody>
          <a:bodyPr/>
          <a:lstStyle/>
          <a:p>
            <a:pPr marL="342900" indent="-342900" eaLnBrk="1" hangingPunct="1">
              <a:lnSpc>
                <a:spcPts val="2880"/>
              </a:lnSpc>
              <a:buClr>
                <a:srgbClr val="8BBF5B"/>
              </a:buClr>
              <a:buSzPct val="120000"/>
              <a:buFont typeface="Arial"/>
              <a:buChar char="•"/>
            </a:pPr>
            <a:r>
              <a:rPr lang="en-US" dirty="0" smtClean="0"/>
              <a:t>Faster </a:t>
            </a:r>
            <a:r>
              <a:rPr lang="en-US" dirty="0"/>
              <a:t>network recovery than </a:t>
            </a:r>
            <a:r>
              <a:rPr lang="en-US" dirty="0" smtClean="0"/>
              <a:t>STP</a:t>
            </a:r>
          </a:p>
          <a:p>
            <a:pPr marL="342900" indent="-342900" eaLnBrk="1" hangingPunct="1">
              <a:lnSpc>
                <a:spcPts val="2880"/>
              </a:lnSpc>
              <a:buClr>
                <a:srgbClr val="8BBF5B"/>
              </a:buClr>
              <a:buSzPct val="120000"/>
              <a:buFont typeface="Arial"/>
              <a:buChar char="•"/>
            </a:pPr>
            <a:endParaRPr lang="en-US" dirty="0" smtClean="0"/>
          </a:p>
          <a:p>
            <a:pPr marL="342900" indent="-342900" eaLnBrk="1" hangingPunct="1">
              <a:lnSpc>
                <a:spcPts val="2880"/>
              </a:lnSpc>
              <a:buClr>
                <a:srgbClr val="8BBF5B"/>
              </a:buClr>
              <a:buSzPct val="120000"/>
              <a:buFont typeface="Arial"/>
              <a:buChar char="•"/>
            </a:pPr>
            <a:r>
              <a:rPr lang="en-US" dirty="0" smtClean="0"/>
              <a:t>Only 15-30msec hitless failover</a:t>
            </a:r>
            <a:endParaRPr lang="en-US" dirty="0"/>
          </a:p>
          <a:p>
            <a:pPr marL="342900" indent="-342900" eaLnBrk="1" hangingPunct="1">
              <a:lnSpc>
                <a:spcPts val="2880"/>
              </a:lnSpc>
              <a:buClr>
                <a:srgbClr val="8BBF5B"/>
              </a:buClr>
              <a:buSzPct val="120000"/>
              <a:buFont typeface="Arial"/>
              <a:buChar char="•"/>
            </a:pPr>
            <a:endParaRPr lang="en-US" dirty="0" smtClean="0"/>
          </a:p>
          <a:p>
            <a:pPr marL="342900" indent="-342900" eaLnBrk="1" hangingPunct="1">
              <a:lnSpc>
                <a:spcPts val="2880"/>
              </a:lnSpc>
              <a:buClr>
                <a:srgbClr val="8BBF5B"/>
              </a:buClr>
              <a:buSzPct val="120000"/>
              <a:buFont typeface="Arial"/>
              <a:buChar char="•"/>
            </a:pPr>
            <a:r>
              <a:rPr lang="en-US" dirty="0" smtClean="0"/>
              <a:t>Proprietary </a:t>
            </a:r>
            <a:r>
              <a:rPr lang="en-US" dirty="0"/>
              <a:t>protocol.</a:t>
            </a:r>
            <a:endParaRPr lang="en-US" altLang="zh-TW" dirty="0"/>
          </a:p>
          <a:p>
            <a:pPr marL="342900" indent="-342900" eaLnBrk="1" hangingPunct="1">
              <a:lnSpc>
                <a:spcPts val="2880"/>
              </a:lnSpc>
              <a:spcBef>
                <a:spcPct val="30000"/>
              </a:spcBef>
              <a:buClr>
                <a:srgbClr val="8BBF5B"/>
              </a:buClr>
              <a:buSzPct val="120000"/>
              <a:buFont typeface="Arial"/>
              <a:buChar char="•"/>
            </a:pPr>
            <a:endParaRPr lang="en-US" altLang="zh-TW" dirty="0" smtClean="0"/>
          </a:p>
          <a:p>
            <a:pPr marL="342900" indent="-342900" eaLnBrk="1" hangingPunct="1">
              <a:lnSpc>
                <a:spcPts val="2880"/>
              </a:lnSpc>
              <a:spcBef>
                <a:spcPct val="30000"/>
              </a:spcBef>
              <a:buClr>
                <a:srgbClr val="8BBF5B"/>
              </a:buClr>
              <a:buSzPct val="120000"/>
              <a:buFont typeface="Arial"/>
              <a:buChar char="•"/>
            </a:pPr>
            <a:r>
              <a:rPr lang="en-US" altLang="zh-TW" dirty="0" smtClean="0"/>
              <a:t>The </a:t>
            </a:r>
            <a:r>
              <a:rPr lang="en-US" altLang="zh-TW" dirty="0"/>
              <a:t>last </a:t>
            </a:r>
            <a:r>
              <a:rPr lang="en-US" altLang="zh-TW" i="1" dirty="0"/>
              <a:t>physical </a:t>
            </a:r>
            <a:r>
              <a:rPr lang="en-US" altLang="zh-TW" dirty="0"/>
              <a:t>connection </a:t>
            </a:r>
            <a:r>
              <a:rPr lang="en-US" altLang="zh-TW" dirty="0" smtClean="0"/>
              <a:t/>
            </a:r>
            <a:br>
              <a:rPr lang="en-US" altLang="zh-TW" dirty="0" smtClean="0"/>
            </a:br>
            <a:r>
              <a:rPr lang="en-US" altLang="zh-TW" dirty="0" smtClean="0"/>
              <a:t>made </a:t>
            </a:r>
            <a:r>
              <a:rPr lang="en-US" altLang="zh-TW" dirty="0"/>
              <a:t>in the ring is selected </a:t>
            </a:r>
            <a:r>
              <a:rPr lang="en-US" altLang="zh-TW" dirty="0" smtClean="0"/>
              <a:t/>
            </a:r>
            <a:br>
              <a:rPr lang="en-US" altLang="zh-TW" dirty="0" smtClean="0"/>
            </a:br>
            <a:r>
              <a:rPr lang="en-US" altLang="zh-TW" dirty="0" smtClean="0"/>
              <a:t>as </a:t>
            </a:r>
            <a:r>
              <a:rPr lang="en-US" altLang="zh-TW" dirty="0"/>
              <a:t>the backup </a:t>
            </a:r>
            <a:r>
              <a:rPr lang="en-US" altLang="zh-TW" dirty="0" smtClean="0"/>
              <a:t>path.</a:t>
            </a:r>
            <a:endParaRPr lang="en-US" altLang="zh-TW" dirty="0"/>
          </a:p>
        </p:txBody>
      </p:sp>
      <p:sp>
        <p:nvSpPr>
          <p:cNvPr id="12291" name="Title 5"/>
          <p:cNvSpPr>
            <a:spLocks noGrp="1"/>
          </p:cNvSpPr>
          <p:nvPr>
            <p:ph type="title"/>
          </p:nvPr>
        </p:nvSpPr>
        <p:spPr/>
        <p:txBody>
          <a:bodyPr/>
          <a:lstStyle/>
          <a:p>
            <a:pPr eaLnBrk="1" hangingPunct="1"/>
            <a:r>
              <a:rPr lang="en-US" altLang="zh-TW" dirty="0" smtClean="0">
                <a:latin typeface="Arial" charset="0"/>
              </a:rPr>
              <a:t>α</a:t>
            </a:r>
            <a:r>
              <a:rPr lang="en-US" dirty="0" smtClean="0">
                <a:latin typeface="Arial" charset="0"/>
              </a:rPr>
              <a:t>-Ring </a:t>
            </a:r>
            <a:r>
              <a:rPr lang="en-US" dirty="0">
                <a:latin typeface="Arial" charset="0"/>
              </a:rPr>
              <a:t>(Alpha-Ring) </a:t>
            </a:r>
            <a:r>
              <a:rPr lang="en-US" dirty="0" smtClean="0">
                <a:latin typeface="Arial" charset="0"/>
              </a:rPr>
              <a:t>Protocol</a:t>
            </a:r>
            <a:endParaRPr lang="en-US" dirty="0">
              <a:latin typeface="Arial" charset="0"/>
            </a:endParaRPr>
          </a:p>
        </p:txBody>
      </p:sp>
      <p:pic>
        <p:nvPicPr>
          <p:cNvPr id="53" name="Picture 19" descr="底色_實心圓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3543300"/>
            <a:ext cx="43926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 descr="底色_圓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33775"/>
            <a:ext cx="43862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15"/>
          <p:cNvSpPr txBox="1">
            <a:spLocks noChangeArrowheads="1"/>
          </p:cNvSpPr>
          <p:nvPr/>
        </p:nvSpPr>
        <p:spPr bwMode="auto">
          <a:xfrm rot="21280514">
            <a:off x="6044419" y="2948408"/>
            <a:ext cx="1165286" cy="584776"/>
          </a:xfrm>
          <a:prstGeom prst="rect">
            <a:avLst/>
          </a:prstGeom>
          <a:noFill/>
          <a:ln w="9525">
            <a:noFill/>
            <a:miter lim="800000"/>
            <a:headEnd/>
            <a:tailEnd/>
          </a:ln>
          <a:effectLst/>
        </p:spPr>
        <p:txBody>
          <a:bodyPr wrap="square">
            <a:spAutoFit/>
          </a:bodyPr>
          <a:lstStyle/>
          <a:p>
            <a:pPr algn="ctr">
              <a:spcBef>
                <a:spcPct val="50000"/>
              </a:spcBef>
              <a:defRPr/>
            </a:pPr>
            <a:r>
              <a:rPr lang="en-US" altLang="zh-TW" b="1" dirty="0">
                <a:solidFill>
                  <a:srgbClr val="A50021"/>
                </a:solidFill>
                <a:effectLst>
                  <a:outerShdw blurRad="38100" dist="38100" dir="2700000" algn="tl">
                    <a:srgbClr val="C0C0C0"/>
                  </a:outerShdw>
                </a:effectLst>
                <a:ea typeface="ＭＳ Ｐゴシック" charset="-128"/>
                <a:cs typeface="ＭＳ Ｐゴシック" charset="-128"/>
              </a:rPr>
              <a:t>Back up Path</a:t>
            </a:r>
            <a:endParaRPr lang="en-US" altLang="zh-TW" dirty="0">
              <a:solidFill>
                <a:srgbClr val="A50021"/>
              </a:solidFill>
              <a:ea typeface="ＭＳ Ｐゴシック" charset="-128"/>
              <a:cs typeface="ＭＳ Ｐゴシック" charset="-128"/>
            </a:endParaRPr>
          </a:p>
        </p:txBody>
      </p:sp>
      <p:pic>
        <p:nvPicPr>
          <p:cNvPr id="58"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937" y="3001963"/>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2786063"/>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387" y="3554413"/>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5175" y="4672013"/>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2" y="4978400"/>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61905"/>
      </p:ext>
    </p:extLst>
  </p:cSld>
  <p:clrMapOvr>
    <a:masterClrMapping/>
  </p:clrMapOvr>
  <p:transition xmlns:p14="http://schemas.microsoft.com/office/powerpoint/2010/main" spd="med" advClick="0">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TW" dirty="0"/>
              <a:t>Data from edge devices connected to different </a:t>
            </a:r>
            <a:r>
              <a:rPr lang="en-US" altLang="zh-TW" dirty="0" smtClean="0"/>
              <a:t/>
            </a:r>
            <a:br>
              <a:rPr lang="en-US" altLang="zh-TW" dirty="0" smtClean="0"/>
            </a:br>
            <a:r>
              <a:rPr lang="en-US" altLang="zh-TW" dirty="0" smtClean="0"/>
              <a:t>switches </a:t>
            </a:r>
            <a:r>
              <a:rPr lang="en-US" altLang="zh-TW" dirty="0"/>
              <a:t>travel within the ring.</a:t>
            </a:r>
          </a:p>
          <a:p>
            <a:endParaRPr lang="en-US" dirty="0"/>
          </a:p>
        </p:txBody>
      </p:sp>
      <p:sp>
        <p:nvSpPr>
          <p:cNvPr id="13322" name="Title 6"/>
          <p:cNvSpPr>
            <a:spLocks noGrp="1"/>
          </p:cNvSpPr>
          <p:nvPr>
            <p:ph type="title"/>
          </p:nvPr>
        </p:nvSpPr>
        <p:spPr/>
        <p:txBody>
          <a:bodyPr/>
          <a:lstStyle/>
          <a:p>
            <a:pPr eaLnBrk="1" hangingPunct="1"/>
            <a:r>
              <a:rPr lang="en-US" altLang="zh-TW" dirty="0">
                <a:latin typeface="Arial" charset="0"/>
              </a:rPr>
              <a:t>How does an α-Ring work</a:t>
            </a:r>
            <a:r>
              <a:rPr lang="en-US" altLang="zh-TW" dirty="0" smtClean="0">
                <a:latin typeface="Arial" charset="0"/>
              </a:rPr>
              <a:t>? (1)</a:t>
            </a:r>
            <a:endParaRPr lang="en-US" dirty="0">
              <a:latin typeface="Arial" charset="0"/>
            </a:endParaRPr>
          </a:p>
        </p:txBody>
      </p:sp>
      <p:pic>
        <p:nvPicPr>
          <p:cNvPr id="17" name="Picture 19" descr="箭頭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3146425"/>
            <a:ext cx="53292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3"/>
          <p:cNvGrpSpPr>
            <a:grpSpLocks/>
          </p:cNvGrpSpPr>
          <p:nvPr/>
        </p:nvGrpSpPr>
        <p:grpSpPr bwMode="auto">
          <a:xfrm>
            <a:off x="2522538" y="3240088"/>
            <a:ext cx="4386262" cy="2176462"/>
            <a:chOff x="1655" y="1542"/>
            <a:chExt cx="2763" cy="1371"/>
          </a:xfrm>
        </p:grpSpPr>
        <p:pic>
          <p:nvPicPr>
            <p:cNvPr id="21" name="Picture 2" descr="底色_圓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 y="1542"/>
              <a:ext cx="2763" cy="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底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 y="1565"/>
              <a:ext cx="2710"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2130" y="1997"/>
              <a:ext cx="1920" cy="288"/>
            </a:xfrm>
            <a:prstGeom prst="rect">
              <a:avLst/>
            </a:prstGeom>
            <a:noFill/>
            <a:ln w="9525">
              <a:noFill/>
              <a:miter lim="800000"/>
              <a:headEnd/>
              <a:tailEnd/>
            </a:ln>
            <a:effectLst/>
          </p:spPr>
          <p:txBody>
            <a:bodyPr wrap="square">
              <a:spAutoFit/>
            </a:bodyPr>
            <a:lstStyle>
              <a:lvl1pPr eaLnBrk="0" hangingPunct="0">
                <a:defRPr sz="3100">
                  <a:solidFill>
                    <a:schemeClr val="tx1"/>
                  </a:solidFill>
                  <a:latin typeface="Arial" charset="0"/>
                  <a:ea typeface="MS PGothic" charset="0"/>
                  <a:cs typeface="MS PGothic" charset="0"/>
                </a:defRPr>
              </a:lvl1pPr>
              <a:lvl2pPr marL="742950" indent="-285750" eaLnBrk="0" hangingPunct="0">
                <a:defRPr sz="3100">
                  <a:solidFill>
                    <a:schemeClr val="tx1"/>
                  </a:solidFill>
                  <a:latin typeface="Arial" charset="0"/>
                  <a:ea typeface="MS PGothic" charset="0"/>
                  <a:cs typeface="MS PGothic" charset="0"/>
                </a:defRPr>
              </a:lvl2pPr>
              <a:lvl3pPr marL="1143000" indent="-228600" eaLnBrk="0" hangingPunct="0">
                <a:defRPr sz="3100">
                  <a:solidFill>
                    <a:schemeClr val="tx1"/>
                  </a:solidFill>
                  <a:latin typeface="Arial" charset="0"/>
                  <a:ea typeface="MS PGothic" charset="0"/>
                  <a:cs typeface="MS PGothic" charset="0"/>
                </a:defRPr>
              </a:lvl3pPr>
              <a:lvl4pPr marL="1600200" indent="-228600" eaLnBrk="0" hangingPunct="0">
                <a:defRPr sz="3100">
                  <a:solidFill>
                    <a:schemeClr val="tx1"/>
                  </a:solidFill>
                  <a:latin typeface="Arial" charset="0"/>
                  <a:ea typeface="MS PGothic" charset="0"/>
                  <a:cs typeface="MS PGothic" charset="0"/>
                </a:defRPr>
              </a:lvl4pPr>
              <a:lvl5pPr marL="2057400" indent="-228600" eaLnBrk="0" hangingPunct="0">
                <a:defRPr sz="3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100">
                  <a:solidFill>
                    <a:schemeClr val="tx1"/>
                  </a:solidFill>
                  <a:latin typeface="Arial" charset="0"/>
                  <a:ea typeface="MS PGothic" charset="0"/>
                  <a:cs typeface="MS PGothic" charset="0"/>
                </a:defRPr>
              </a:lvl9pPr>
            </a:lstStyle>
            <a:p>
              <a:pPr algn="ctr" eaLnBrk="1" hangingPunct="1">
                <a:spcBef>
                  <a:spcPct val="50000"/>
                </a:spcBef>
                <a:defRPr/>
              </a:pPr>
              <a:r>
                <a:rPr lang="en-US" altLang="zh-TW" sz="2400" b="1" dirty="0" smtClean="0">
                  <a:solidFill>
                    <a:schemeClr val="bg1"/>
                  </a:solidFill>
                  <a:effectLst>
                    <a:outerShdw blurRad="38100" dist="38100" dir="2700000" algn="tl">
                      <a:srgbClr val="DDDDDD"/>
                    </a:outerShdw>
                  </a:effectLst>
                  <a:latin typeface="Arial Black" charset="0"/>
                </a:rPr>
                <a:t>α-</a:t>
              </a:r>
              <a:r>
                <a:rPr lang="en-US" altLang="zh-TW" sz="2400" dirty="0" smtClean="0">
                  <a:solidFill>
                    <a:schemeClr val="bg1"/>
                  </a:solidFill>
                  <a:latin typeface="Arial Black" charset="0"/>
                </a:rPr>
                <a:t>Ring &lt; 30ms</a:t>
              </a:r>
            </a:p>
          </p:txBody>
        </p:sp>
      </p:grpSp>
      <p:pic>
        <p:nvPicPr>
          <p:cNvPr id="24" name="Picture 14" descr="compu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250" y="1649413"/>
            <a:ext cx="25209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compu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4962525"/>
            <a:ext cx="25209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0"/>
          <p:cNvSpPr txBox="1">
            <a:spLocks noChangeArrowheads="1"/>
          </p:cNvSpPr>
          <p:nvPr/>
        </p:nvSpPr>
        <p:spPr bwMode="auto">
          <a:xfrm rot="21280514">
            <a:off x="3578301" y="2885553"/>
            <a:ext cx="1439862" cy="304800"/>
          </a:xfrm>
          <a:prstGeom prst="rect">
            <a:avLst/>
          </a:prstGeom>
          <a:noFill/>
          <a:ln w="9525">
            <a:noFill/>
            <a:miter lim="800000"/>
            <a:headEnd/>
            <a:tailEnd/>
          </a:ln>
          <a:effectLst/>
        </p:spPr>
        <p:txBody>
          <a:bodyPr>
            <a:spAutoFit/>
          </a:bodyPr>
          <a:lstStyle/>
          <a:p>
            <a:pPr>
              <a:spcBef>
                <a:spcPct val="50000"/>
              </a:spcBef>
              <a:defRPr/>
            </a:pPr>
            <a:r>
              <a:rPr lang="en-US" altLang="zh-TW" sz="1400" b="1" dirty="0">
                <a:solidFill>
                  <a:srgbClr val="A50021"/>
                </a:solidFill>
                <a:effectLst>
                  <a:outerShdw blurRad="38100" dist="38100" dir="2700000" algn="tl">
                    <a:srgbClr val="C0C0C0"/>
                  </a:outerShdw>
                </a:effectLst>
                <a:ea typeface="ＭＳ Ｐゴシック" charset="-128"/>
                <a:cs typeface="ＭＳ Ｐゴシック" charset="-128"/>
              </a:rPr>
              <a:t>Back up Path</a:t>
            </a:r>
            <a:endParaRPr lang="en-US" altLang="zh-TW" sz="1400" dirty="0">
              <a:solidFill>
                <a:srgbClr val="A50021"/>
              </a:solidFill>
              <a:ea typeface="ＭＳ Ｐゴシック" charset="-128"/>
              <a:cs typeface="ＭＳ Ｐゴシック" charset="-128"/>
            </a:endParaRPr>
          </a:p>
        </p:txBody>
      </p:sp>
      <p:pic>
        <p:nvPicPr>
          <p:cNvPr id="27" name="Picture 22" descr="箭頭_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75831">
            <a:off x="5921375" y="3438525"/>
            <a:ext cx="20018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1" descr="compu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288" y="5178425"/>
            <a:ext cx="25209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665413"/>
            <a:ext cx="1497013"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8988" y="2454275"/>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7213" y="2997200"/>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5525" y="4264025"/>
            <a:ext cx="14986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7975" y="4249738"/>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921584"/>
      </p:ext>
    </p:extLst>
  </p:cSld>
  <p:clrMapOvr>
    <a:masterClrMapping/>
  </p:clrMapOvr>
  <p:transition xmlns:p14="http://schemas.microsoft.com/office/powerpoint/2010/main" spd="med" advClick="0">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1000"/>
                                        <p:tgtEl>
                                          <p:spTgt spid="17"/>
                                        </p:tgtEl>
                                      </p:cBhvr>
                                    </p:animEffect>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1000"/>
                                        <p:tgtEl>
                                          <p:spTgt spid="27"/>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7150" cap="flat" cmpd="sng" algn="ctr">
          <a:solidFill>
            <a:srgbClr val="FF9135"/>
          </a:solidFill>
          <a:prstDash val="sysDash"/>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2004:Templates:Presentations:Designs:Droplet</Template>
  <TotalTime>35153</TotalTime>
  <Words>524</Words>
  <Application>Microsoft Macintosh PowerPoint</Application>
  <PresentationFormat>Custom</PresentationFormat>
  <Paragraphs>131</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High Availability for Industrial Ethernet Networks</vt:lpstr>
      <vt:lpstr>Commercial vs Hardened Switches</vt:lpstr>
      <vt:lpstr>Industrial Certifications</vt:lpstr>
      <vt:lpstr>Industries/Applications for Industrial Networking</vt:lpstr>
      <vt:lpstr>LEH Series Hardened Managed Ethernet Switches </vt:lpstr>
      <vt:lpstr>Advantages of Hardened, Managed Switches</vt:lpstr>
      <vt:lpstr>Network Management Methods</vt:lpstr>
      <vt:lpstr>α-Ring (Alpha-Ring) Protocol</vt:lpstr>
      <vt:lpstr>How does an α-Ring work? (1)</vt:lpstr>
      <vt:lpstr>How does an α-Ring work? (2) </vt:lpstr>
      <vt:lpstr>Spanning Tree vs. α-Ring</vt:lpstr>
      <vt:lpstr>Why Black Box?</vt:lpstr>
    </vt:vector>
  </TitlesOfParts>
  <Company>Black Box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 Box Corporation</dc:creator>
  <cp:lastModifiedBy>Shari Scott</cp:lastModifiedBy>
  <cp:revision>727</cp:revision>
  <cp:lastPrinted>2013-10-10T19:46:00Z</cp:lastPrinted>
  <dcterms:created xsi:type="dcterms:W3CDTF">2004-03-01T17:57:50Z</dcterms:created>
  <dcterms:modified xsi:type="dcterms:W3CDTF">2014-07-11T18:10:21Z</dcterms:modified>
</cp:coreProperties>
</file>